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sldIdLst>
    <p:sldId id="925" r:id="rId2"/>
    <p:sldId id="256" r:id="rId3"/>
    <p:sldId id="350" r:id="rId4"/>
    <p:sldId id="639" r:id="rId5"/>
    <p:sldId id="638" r:id="rId6"/>
    <p:sldId id="343" r:id="rId7"/>
    <p:sldId id="641" r:id="rId8"/>
    <p:sldId id="640" r:id="rId9"/>
    <p:sldId id="262" r:id="rId10"/>
    <p:sldId id="643" r:id="rId11"/>
    <p:sldId id="642" r:id="rId12"/>
    <p:sldId id="275" r:id="rId13"/>
    <p:sldId id="645" r:id="rId14"/>
    <p:sldId id="644" r:id="rId15"/>
    <p:sldId id="646" r:id="rId16"/>
    <p:sldId id="276" r:id="rId17"/>
    <p:sldId id="647" r:id="rId18"/>
    <p:sldId id="265" r:id="rId19"/>
    <p:sldId id="649" r:id="rId20"/>
    <p:sldId id="648" r:id="rId21"/>
    <p:sldId id="263" r:id="rId22"/>
    <p:sldId id="651" r:id="rId23"/>
    <p:sldId id="650" r:id="rId24"/>
    <p:sldId id="295" r:id="rId25"/>
    <p:sldId id="653" r:id="rId26"/>
    <p:sldId id="652" r:id="rId27"/>
    <p:sldId id="278" r:id="rId28"/>
    <p:sldId id="654" r:id="rId29"/>
    <p:sldId id="655" r:id="rId30"/>
    <p:sldId id="323" r:id="rId31"/>
    <p:sldId id="657" r:id="rId32"/>
    <p:sldId id="656" r:id="rId33"/>
    <p:sldId id="285" r:id="rId34"/>
    <p:sldId id="574" r:id="rId35"/>
    <p:sldId id="575" r:id="rId36"/>
    <p:sldId id="576" r:id="rId37"/>
    <p:sldId id="268" r:id="rId38"/>
    <p:sldId id="277" r:id="rId39"/>
    <p:sldId id="658" r:id="rId40"/>
    <p:sldId id="659" r:id="rId41"/>
    <p:sldId id="660" r:id="rId42"/>
    <p:sldId id="273" r:id="rId43"/>
    <p:sldId id="661" r:id="rId44"/>
    <p:sldId id="258" r:id="rId45"/>
    <p:sldId id="663" r:id="rId46"/>
    <p:sldId id="662" r:id="rId47"/>
    <p:sldId id="272" r:id="rId48"/>
    <p:sldId id="664" r:id="rId49"/>
    <p:sldId id="665" r:id="rId50"/>
    <p:sldId id="269" r:id="rId51"/>
    <p:sldId id="667" r:id="rId52"/>
    <p:sldId id="666" r:id="rId53"/>
    <p:sldId id="260" r:id="rId54"/>
    <p:sldId id="669" r:id="rId55"/>
    <p:sldId id="668" r:id="rId56"/>
    <p:sldId id="259" r:id="rId57"/>
    <p:sldId id="670" r:id="rId58"/>
    <p:sldId id="671" r:id="rId59"/>
    <p:sldId id="264" r:id="rId60"/>
    <p:sldId id="673" r:id="rId61"/>
    <p:sldId id="672" r:id="rId62"/>
    <p:sldId id="297" r:id="rId63"/>
    <p:sldId id="674" r:id="rId64"/>
    <p:sldId id="675" r:id="rId65"/>
    <p:sldId id="456" r:id="rId66"/>
    <p:sldId id="676" r:id="rId67"/>
    <p:sldId id="677" r:id="rId68"/>
    <p:sldId id="284" r:id="rId69"/>
    <p:sldId id="577" r:id="rId70"/>
    <p:sldId id="578" r:id="rId71"/>
    <p:sldId id="579" r:id="rId72"/>
    <p:sldId id="580" r:id="rId73"/>
    <p:sldId id="581" r:id="rId74"/>
    <p:sldId id="290" r:id="rId75"/>
    <p:sldId id="257" r:id="rId76"/>
    <p:sldId id="679" r:id="rId77"/>
    <p:sldId id="678" r:id="rId78"/>
    <p:sldId id="296" r:id="rId79"/>
    <p:sldId id="681" r:id="rId80"/>
    <p:sldId id="682" r:id="rId81"/>
    <p:sldId id="274" r:id="rId82"/>
    <p:sldId id="683" r:id="rId83"/>
    <p:sldId id="684" r:id="rId84"/>
    <p:sldId id="271" r:id="rId85"/>
    <p:sldId id="686" r:id="rId86"/>
    <p:sldId id="685" r:id="rId87"/>
    <p:sldId id="261" r:id="rId88"/>
    <p:sldId id="687" r:id="rId89"/>
    <p:sldId id="688" r:id="rId90"/>
    <p:sldId id="322" r:id="rId91"/>
    <p:sldId id="690" r:id="rId92"/>
    <p:sldId id="689" r:id="rId93"/>
    <p:sldId id="325" r:id="rId94"/>
    <p:sldId id="692" r:id="rId95"/>
    <p:sldId id="691" r:id="rId96"/>
    <p:sldId id="326" r:id="rId97"/>
    <p:sldId id="694" r:id="rId98"/>
    <p:sldId id="693" r:id="rId99"/>
    <p:sldId id="291" r:id="rId100"/>
    <p:sldId id="696" r:id="rId101"/>
    <p:sldId id="695" r:id="rId102"/>
    <p:sldId id="444" r:id="rId103"/>
    <p:sldId id="697" r:id="rId104"/>
    <p:sldId id="698" r:id="rId105"/>
    <p:sldId id="282" r:id="rId106"/>
    <p:sldId id="582" r:id="rId107"/>
    <p:sldId id="583" r:id="rId108"/>
    <p:sldId id="584" r:id="rId109"/>
    <p:sldId id="585" r:id="rId110"/>
    <p:sldId id="586" r:id="rId111"/>
    <p:sldId id="310" r:id="rId112"/>
    <p:sldId id="324" r:id="rId113"/>
    <p:sldId id="700" r:id="rId114"/>
    <p:sldId id="699" r:id="rId115"/>
    <p:sldId id="299" r:id="rId116"/>
    <p:sldId id="702" r:id="rId117"/>
    <p:sldId id="701" r:id="rId118"/>
    <p:sldId id="314" r:id="rId119"/>
    <p:sldId id="704" r:id="rId120"/>
    <p:sldId id="703" r:id="rId121"/>
    <p:sldId id="270" r:id="rId122"/>
    <p:sldId id="706" r:id="rId123"/>
    <p:sldId id="705" r:id="rId124"/>
    <p:sldId id="313" r:id="rId125"/>
    <p:sldId id="708" r:id="rId126"/>
    <p:sldId id="707" r:id="rId127"/>
    <p:sldId id="312" r:id="rId128"/>
    <p:sldId id="709" r:id="rId129"/>
    <p:sldId id="710" r:id="rId130"/>
    <p:sldId id="315" r:id="rId131"/>
    <p:sldId id="712" r:id="rId132"/>
    <p:sldId id="711" r:id="rId133"/>
    <p:sldId id="552" r:id="rId134"/>
    <p:sldId id="714" r:id="rId135"/>
    <p:sldId id="713" r:id="rId136"/>
    <p:sldId id="317" r:id="rId137"/>
    <p:sldId id="716" r:id="rId138"/>
    <p:sldId id="715" r:id="rId139"/>
    <p:sldId id="553" r:id="rId140"/>
    <p:sldId id="718" r:id="rId141"/>
    <p:sldId id="717" r:id="rId142"/>
    <p:sldId id="281" r:id="rId143"/>
    <p:sldId id="587" r:id="rId144"/>
    <p:sldId id="588" r:id="rId145"/>
    <p:sldId id="589" r:id="rId146"/>
    <p:sldId id="590" r:id="rId147"/>
    <p:sldId id="591" r:id="rId148"/>
    <p:sldId id="336" r:id="rId149"/>
    <p:sldId id="302" r:id="rId150"/>
    <p:sldId id="720" r:id="rId151"/>
    <p:sldId id="719" r:id="rId152"/>
    <p:sldId id="318" r:id="rId153"/>
    <p:sldId id="722" r:id="rId154"/>
    <p:sldId id="721" r:id="rId155"/>
    <p:sldId id="723" r:id="rId156"/>
    <p:sldId id="725" r:id="rId157"/>
    <p:sldId id="724" r:id="rId158"/>
    <p:sldId id="292" r:id="rId159"/>
    <p:sldId id="727" r:id="rId160"/>
    <p:sldId id="726" r:id="rId161"/>
    <p:sldId id="293" r:id="rId162"/>
    <p:sldId id="729" r:id="rId163"/>
    <p:sldId id="728" r:id="rId164"/>
    <p:sldId id="411" r:id="rId165"/>
    <p:sldId id="731" r:id="rId166"/>
    <p:sldId id="730" r:id="rId167"/>
    <p:sldId id="298" r:id="rId168"/>
    <p:sldId id="733" r:id="rId169"/>
    <p:sldId id="732" r:id="rId170"/>
    <p:sldId id="303" r:id="rId171"/>
    <p:sldId id="735" r:id="rId172"/>
    <p:sldId id="734" r:id="rId173"/>
    <p:sldId id="554" r:id="rId174"/>
    <p:sldId id="736" r:id="rId175"/>
    <p:sldId id="737" r:id="rId176"/>
    <p:sldId id="555" r:id="rId177"/>
    <p:sldId id="739" r:id="rId178"/>
    <p:sldId id="738" r:id="rId179"/>
    <p:sldId id="280" r:id="rId180"/>
    <p:sldId id="592" r:id="rId181"/>
    <p:sldId id="593" r:id="rId182"/>
    <p:sldId id="594" r:id="rId183"/>
    <p:sldId id="595" r:id="rId184"/>
    <p:sldId id="596" r:id="rId185"/>
    <p:sldId id="363" r:id="rId186"/>
    <p:sldId id="319" r:id="rId187"/>
    <p:sldId id="741" r:id="rId188"/>
    <p:sldId id="740" r:id="rId189"/>
    <p:sldId id="556" r:id="rId190"/>
    <p:sldId id="743" r:id="rId191"/>
    <p:sldId id="742" r:id="rId192"/>
    <p:sldId id="311" r:id="rId193"/>
    <p:sldId id="745" r:id="rId194"/>
    <p:sldId id="744" r:id="rId195"/>
    <p:sldId id="329" r:id="rId196"/>
    <p:sldId id="747" r:id="rId197"/>
    <p:sldId id="746" r:id="rId198"/>
    <p:sldId id="347" r:id="rId199"/>
    <p:sldId id="748" r:id="rId200"/>
    <p:sldId id="749" r:id="rId201"/>
    <p:sldId id="301" r:id="rId202"/>
    <p:sldId id="751" r:id="rId203"/>
    <p:sldId id="750" r:id="rId204"/>
    <p:sldId id="321" r:id="rId205"/>
    <p:sldId id="753" r:id="rId206"/>
    <p:sldId id="752" r:id="rId207"/>
    <p:sldId id="557" r:id="rId208"/>
    <p:sldId id="755" r:id="rId209"/>
    <p:sldId id="754" r:id="rId210"/>
    <p:sldId id="558" r:id="rId211"/>
    <p:sldId id="757" r:id="rId212"/>
    <p:sldId id="756" r:id="rId213"/>
    <p:sldId id="448" r:id="rId214"/>
    <p:sldId id="759" r:id="rId215"/>
    <p:sldId id="758" r:id="rId216"/>
    <p:sldId id="279" r:id="rId217"/>
    <p:sldId id="597" r:id="rId218"/>
    <p:sldId id="598" r:id="rId219"/>
    <p:sldId id="599" r:id="rId220"/>
    <p:sldId id="600" r:id="rId221"/>
    <p:sldId id="601" r:id="rId222"/>
    <p:sldId id="370" r:id="rId223"/>
    <p:sldId id="266" r:id="rId224"/>
    <p:sldId id="760" r:id="rId225"/>
    <p:sldId id="761" r:id="rId226"/>
    <p:sldId id="559" r:id="rId227"/>
    <p:sldId id="763" r:id="rId228"/>
    <p:sldId id="762" r:id="rId229"/>
    <p:sldId id="446" r:id="rId230"/>
    <p:sldId id="765" r:id="rId231"/>
    <p:sldId id="764" r:id="rId232"/>
    <p:sldId id="300" r:id="rId233"/>
    <p:sldId id="767" r:id="rId234"/>
    <p:sldId id="766" r:id="rId235"/>
    <p:sldId id="560" r:id="rId236"/>
    <p:sldId id="769" r:id="rId237"/>
    <p:sldId id="768" r:id="rId238"/>
    <p:sldId id="327" r:id="rId239"/>
    <p:sldId id="770" r:id="rId240"/>
    <p:sldId id="771" r:id="rId241"/>
    <p:sldId id="561" r:id="rId242"/>
    <p:sldId id="772" r:id="rId243"/>
    <p:sldId id="773" r:id="rId244"/>
    <p:sldId id="562" r:id="rId245"/>
    <p:sldId id="774" r:id="rId246"/>
    <p:sldId id="775" r:id="rId247"/>
    <p:sldId id="518" r:id="rId248"/>
    <p:sldId id="776" r:id="rId249"/>
    <p:sldId id="777" r:id="rId250"/>
    <p:sldId id="563" r:id="rId251"/>
    <p:sldId id="779" r:id="rId252"/>
    <p:sldId id="778" r:id="rId253"/>
    <p:sldId id="267" r:id="rId254"/>
    <p:sldId id="602" r:id="rId255"/>
    <p:sldId id="603" r:id="rId256"/>
    <p:sldId id="604" r:id="rId257"/>
    <p:sldId id="605" r:id="rId258"/>
    <p:sldId id="606" r:id="rId259"/>
    <p:sldId id="382" r:id="rId260"/>
    <p:sldId id="508" r:id="rId261"/>
    <p:sldId id="875" r:id="rId262"/>
    <p:sldId id="874" r:id="rId263"/>
    <p:sldId id="447" r:id="rId264"/>
    <p:sldId id="873" r:id="rId265"/>
    <p:sldId id="872" r:id="rId266"/>
    <p:sldId id="449" r:id="rId267"/>
    <p:sldId id="871" r:id="rId268"/>
    <p:sldId id="870" r:id="rId269"/>
    <p:sldId id="294" r:id="rId270"/>
    <p:sldId id="869" r:id="rId271"/>
    <p:sldId id="868" r:id="rId272"/>
    <p:sldId id="564" r:id="rId273"/>
    <p:sldId id="867" r:id="rId274"/>
    <p:sldId id="866" r:id="rId275"/>
    <p:sldId id="565" r:id="rId276"/>
    <p:sldId id="865" r:id="rId277"/>
    <p:sldId id="864" r:id="rId278"/>
    <p:sldId id="450" r:id="rId279"/>
    <p:sldId id="863" r:id="rId280"/>
    <p:sldId id="862" r:id="rId281"/>
    <p:sldId id="537" r:id="rId282"/>
    <p:sldId id="861" r:id="rId283"/>
    <p:sldId id="860" r:id="rId284"/>
    <p:sldId id="445" r:id="rId285"/>
    <p:sldId id="859" r:id="rId286"/>
    <p:sldId id="858" r:id="rId287"/>
    <p:sldId id="566" r:id="rId288"/>
    <p:sldId id="857" r:id="rId289"/>
    <p:sldId id="856" r:id="rId290"/>
    <p:sldId id="421" r:id="rId291"/>
    <p:sldId id="607" r:id="rId292"/>
    <p:sldId id="608" r:id="rId293"/>
    <p:sldId id="609" r:id="rId294"/>
    <p:sldId id="610" r:id="rId295"/>
    <p:sldId id="611" r:id="rId296"/>
    <p:sldId id="405" r:id="rId297"/>
    <p:sldId id="425" r:id="rId298"/>
    <p:sldId id="838" r:id="rId299"/>
    <p:sldId id="837" r:id="rId300"/>
    <p:sldId id="426" r:id="rId301"/>
    <p:sldId id="840" r:id="rId302"/>
    <p:sldId id="839" r:id="rId303"/>
    <p:sldId id="427" r:id="rId304"/>
    <p:sldId id="842" r:id="rId305"/>
    <p:sldId id="841" r:id="rId306"/>
    <p:sldId id="428" r:id="rId307"/>
    <p:sldId id="843" r:id="rId308"/>
    <p:sldId id="844" r:id="rId309"/>
    <p:sldId id="429" r:id="rId310"/>
    <p:sldId id="846" r:id="rId311"/>
    <p:sldId id="845" r:id="rId312"/>
    <p:sldId id="430" r:id="rId313"/>
    <p:sldId id="848" r:id="rId314"/>
    <p:sldId id="847" r:id="rId315"/>
    <p:sldId id="438" r:id="rId316"/>
    <p:sldId id="850" r:id="rId317"/>
    <p:sldId id="851" r:id="rId318"/>
    <p:sldId id="439" r:id="rId319"/>
    <p:sldId id="852" r:id="rId320"/>
    <p:sldId id="853" r:id="rId321"/>
    <p:sldId id="440" r:id="rId322"/>
    <p:sldId id="855" r:id="rId323"/>
    <p:sldId id="854" r:id="rId324"/>
    <p:sldId id="441" r:id="rId325"/>
    <p:sldId id="835" r:id="rId326"/>
    <p:sldId id="836" r:id="rId327"/>
    <p:sldId id="442" r:id="rId328"/>
    <p:sldId id="833" r:id="rId329"/>
    <p:sldId id="834" r:id="rId330"/>
    <p:sldId id="423" r:id="rId331"/>
    <p:sldId id="374" r:id="rId332"/>
    <p:sldId id="832" r:id="rId333"/>
    <p:sldId id="831" r:id="rId334"/>
    <p:sldId id="352" r:id="rId335"/>
    <p:sldId id="811" r:id="rId336"/>
    <p:sldId id="810" r:id="rId337"/>
    <p:sldId id="567" r:id="rId338"/>
    <p:sldId id="809" r:id="rId339"/>
    <p:sldId id="830" r:id="rId340"/>
    <p:sldId id="443" r:id="rId341"/>
    <p:sldId id="808" r:id="rId342"/>
    <p:sldId id="829" r:id="rId343"/>
    <p:sldId id="349" r:id="rId344"/>
    <p:sldId id="807" r:id="rId345"/>
    <p:sldId id="828" r:id="rId346"/>
    <p:sldId id="568" r:id="rId347"/>
    <p:sldId id="806" r:id="rId348"/>
    <p:sldId id="827" r:id="rId349"/>
    <p:sldId id="328" r:id="rId350"/>
    <p:sldId id="805" r:id="rId351"/>
    <p:sldId id="826" r:id="rId352"/>
    <p:sldId id="569" r:id="rId353"/>
    <p:sldId id="804" r:id="rId354"/>
    <p:sldId id="825" r:id="rId355"/>
    <p:sldId id="316" r:id="rId356"/>
    <p:sldId id="803" r:id="rId357"/>
    <p:sldId id="824" r:id="rId358"/>
    <p:sldId id="348" r:id="rId359"/>
    <p:sldId id="802" r:id="rId360"/>
    <p:sldId id="812" r:id="rId361"/>
    <p:sldId id="437" r:id="rId362"/>
    <p:sldId id="532" r:id="rId363"/>
    <p:sldId id="801" r:id="rId364"/>
    <p:sldId id="823" r:id="rId365"/>
    <p:sldId id="530" r:id="rId366"/>
    <p:sldId id="800" r:id="rId367"/>
    <p:sldId id="822" r:id="rId368"/>
    <p:sldId id="531" r:id="rId369"/>
    <p:sldId id="799" r:id="rId370"/>
    <p:sldId id="821" r:id="rId371"/>
    <p:sldId id="570" r:id="rId372"/>
    <p:sldId id="798" r:id="rId373"/>
    <p:sldId id="820" r:id="rId374"/>
    <p:sldId id="571" r:id="rId375"/>
    <p:sldId id="797" r:id="rId376"/>
    <p:sldId id="819" r:id="rId377"/>
    <p:sldId id="492" r:id="rId378"/>
    <p:sldId id="796" r:id="rId379"/>
    <p:sldId id="818" r:id="rId380"/>
    <p:sldId id="522" r:id="rId381"/>
    <p:sldId id="795" r:id="rId382"/>
    <p:sldId id="817" r:id="rId383"/>
    <p:sldId id="468" r:id="rId384"/>
    <p:sldId id="794" r:id="rId385"/>
    <p:sldId id="816" r:id="rId386"/>
    <p:sldId id="528" r:id="rId387"/>
    <p:sldId id="793" r:id="rId388"/>
    <p:sldId id="815" r:id="rId389"/>
    <p:sldId id="466" r:id="rId390"/>
    <p:sldId id="814" r:id="rId391"/>
    <p:sldId id="897" r:id="rId392"/>
    <p:sldId id="451" r:id="rId393"/>
    <p:sldId id="393" r:id="rId394"/>
    <p:sldId id="876" r:id="rId395"/>
    <p:sldId id="898" r:id="rId396"/>
    <p:sldId id="572" r:id="rId397"/>
    <p:sldId id="877" r:id="rId398"/>
    <p:sldId id="899" r:id="rId399"/>
    <p:sldId id="789" r:id="rId400"/>
    <p:sldId id="878" r:id="rId401"/>
    <p:sldId id="900" r:id="rId402"/>
    <p:sldId id="465" r:id="rId403"/>
    <p:sldId id="879" r:id="rId404"/>
    <p:sldId id="901" r:id="rId405"/>
    <p:sldId id="529" r:id="rId406"/>
    <p:sldId id="880" r:id="rId407"/>
    <p:sldId id="902" r:id="rId408"/>
    <p:sldId id="538" r:id="rId409"/>
    <p:sldId id="881" r:id="rId410"/>
    <p:sldId id="903" r:id="rId411"/>
    <p:sldId id="539" r:id="rId412"/>
    <p:sldId id="882" r:id="rId413"/>
    <p:sldId id="904" r:id="rId414"/>
    <p:sldId id="533" r:id="rId415"/>
    <p:sldId id="883" r:id="rId416"/>
    <p:sldId id="573" r:id="rId417"/>
    <p:sldId id="884" r:id="rId418"/>
    <p:sldId id="905" r:id="rId419"/>
    <p:sldId id="534" r:id="rId420"/>
    <p:sldId id="781" r:id="rId421"/>
    <p:sldId id="536" r:id="rId422"/>
    <p:sldId id="813" r:id="rId423"/>
    <p:sldId id="469" r:id="rId424"/>
    <p:sldId id="460" r:id="rId425"/>
    <p:sldId id="461" r:id="rId426"/>
    <p:sldId id="459" r:id="rId427"/>
    <p:sldId id="458" r:id="rId428"/>
    <p:sldId id="457" r:id="rId429"/>
    <p:sldId id="612" r:id="rId430"/>
    <p:sldId id="613" r:id="rId431"/>
    <p:sldId id="614" r:id="rId432"/>
    <p:sldId id="540" r:id="rId433"/>
    <p:sldId id="541" r:id="rId434"/>
    <p:sldId id="542" r:id="rId435"/>
    <p:sldId id="543" r:id="rId436"/>
    <p:sldId id="544" r:id="rId437"/>
    <p:sldId id="545" r:id="rId438"/>
    <p:sldId id="546" r:id="rId439"/>
    <p:sldId id="547" r:id="rId440"/>
    <p:sldId id="548" r:id="rId441"/>
    <p:sldId id="549" r:id="rId442"/>
    <p:sldId id="550" r:id="rId443"/>
    <p:sldId id="551" r:id="rId444"/>
    <p:sldId id="628" r:id="rId445"/>
    <p:sldId id="615" r:id="rId446"/>
    <p:sldId id="885" r:id="rId447"/>
    <p:sldId id="922" r:id="rId448"/>
    <p:sldId id="886" r:id="rId449"/>
    <p:sldId id="921" r:id="rId450"/>
    <p:sldId id="920" r:id="rId451"/>
    <p:sldId id="617" r:id="rId452"/>
    <p:sldId id="887" r:id="rId453"/>
    <p:sldId id="919" r:id="rId454"/>
    <p:sldId id="618" r:id="rId455"/>
    <p:sldId id="888" r:id="rId456"/>
    <p:sldId id="918" r:id="rId457"/>
    <p:sldId id="619" r:id="rId458"/>
    <p:sldId id="889" r:id="rId459"/>
    <p:sldId id="917" r:id="rId460"/>
    <p:sldId id="620" r:id="rId461"/>
    <p:sldId id="915" r:id="rId462"/>
    <p:sldId id="916" r:id="rId463"/>
    <p:sldId id="621" r:id="rId464"/>
    <p:sldId id="891" r:id="rId465"/>
    <p:sldId id="914" r:id="rId466"/>
    <p:sldId id="892" r:id="rId467"/>
    <p:sldId id="912" r:id="rId468"/>
    <p:sldId id="913" r:id="rId469"/>
    <p:sldId id="623" r:id="rId470"/>
    <p:sldId id="910" r:id="rId471"/>
    <p:sldId id="911" r:id="rId472"/>
    <p:sldId id="894" r:id="rId473"/>
    <p:sldId id="909" r:id="rId474"/>
    <p:sldId id="908" r:id="rId475"/>
    <p:sldId id="625" r:id="rId476"/>
    <p:sldId id="895" r:id="rId477"/>
    <p:sldId id="907" r:id="rId478"/>
    <p:sldId id="626" r:id="rId479"/>
    <p:sldId id="896" r:id="rId480"/>
    <p:sldId id="906" r:id="rId481"/>
    <p:sldId id="629" r:id="rId482"/>
    <p:sldId id="630" r:id="rId483"/>
    <p:sldId id="631" r:id="rId484"/>
    <p:sldId id="632" r:id="rId485"/>
    <p:sldId id="633" r:id="rId486"/>
    <p:sldId id="634" r:id="rId487"/>
    <p:sldId id="635" r:id="rId488"/>
    <p:sldId id="924" r:id="rId4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0C9"/>
    <a:srgbClr val="716557"/>
    <a:srgbClr val="F7CE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7" autoAdjust="0"/>
    <p:restoredTop sz="0" autoAdjust="0"/>
  </p:normalViewPr>
  <p:slideViewPr>
    <p:cSldViewPr snapToGrid="0">
      <p:cViewPr varScale="1">
        <p:scale>
          <a:sx n="76" d="100"/>
          <a:sy n="76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ableStyles" Target="tableStyle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674F9-2127-47BC-A3AA-A0CFCCF3584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AC375-A4C5-491F-B77B-9E4ED664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drinks.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hears a person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speaks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see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is chained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has a box of fruit.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 tree on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has no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walk the road to the house.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4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boat in the storm.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walks up the stairs.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78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cuts the fruit on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has no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17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cuts the grain.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6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0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4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2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stretches the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6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tied to a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pig does not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6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horse is not the same as a camel.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8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ties a belt.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house does not have any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2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cut a hole in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is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5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insect flies straight.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5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fruit is sweet.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1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sees a hole in the 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goes up from the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5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fish has no bones.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animal works the grain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tower is to the left of the wall.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whip the horse.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5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measures the stick.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8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 not have time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smells a fish.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2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king loves his horses.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 has a good heart.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8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see all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air is coming from the mouth.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55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write a new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7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the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7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00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4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2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1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3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brought to Jesus someone who was deaf and had difficulty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3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begged Jesus to lay his hand on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took him aside from the crowd privately.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2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put His fingers into his 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17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touched his tongue.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1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looked up to Heaven.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1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sighed.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 comes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8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said to him “ </a:t>
            </a:r>
            <a:r>
              <a:rPr lang="en-US" dirty="0" err="1"/>
              <a:t>Ephphatha</a:t>
            </a:r>
            <a:r>
              <a:rPr lang="en-US" dirty="0"/>
              <a:t>, “ that is to say, “Open!”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54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Immediately his hearing was opened.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tongue was loosened.  What prevented his tongue was destroyed.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42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could speak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 sees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man sees the sun come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AC375-A4C5-491F-B77B-9E4ED664F6C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27C0-F531-43C1-9B9A-670D1F40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0C71-681B-48A5-90E6-471C95A60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650B-BA94-440E-9B61-E80F205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B40-261A-44E4-9BCF-7A4B437E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6C98-984F-4EB3-A9FF-1B146F1A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80C-1370-4859-B40F-192BDA7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19112-4C5E-40E8-88F6-5208DBC2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A315-88E0-4203-AC2A-98438C79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747F-5718-4F23-8E3B-E51046D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A0A4-F088-4243-A2C0-D2B4F56E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4FC8F-37C9-401E-B6B8-A0D0D960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DB17-C972-4218-8E3B-A394CEC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5FAA-4DAF-41F7-BEFF-8DA3B7F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1850-D667-456F-A3F3-39CF3B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B093-A503-4F97-85FA-AAB5296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1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5DE8-51FE-429A-8FCD-C6A7D976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FCCC-3FE3-4B3D-9A90-E98569B6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41AD-E5C2-4E52-A99D-71057CB1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DE32-D529-4017-9058-438F72F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268-6F6F-4C3F-8055-07DCEA1D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1046-580F-46FB-8383-F41BD9BA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7763-21A7-4E85-8726-28731F4F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E6EE-B629-4D35-9848-1D9B7A4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FFE94-1950-40A1-93A4-BB04700C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6B95-8D5D-4EC1-B13C-D75599D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7FE5-E533-4E51-AAEE-2DB4C5C4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D3C9-66F2-43D7-8126-DE1206F0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F423-584B-4E5D-8E74-02E719C3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ECD1-B7B1-44D7-885A-44E6444C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5DE-A45A-4A1F-A578-7B3F2B9B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FD3B-07A0-4074-B11F-E2464713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717-6A78-4E86-8CA3-038D84E6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767F-926B-4281-97F4-1E9B0FCC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A77DF-5CCE-41D1-B409-A56E312A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48CB5-54C0-437E-9322-E7E259773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4F9A-DBDB-429D-9069-2E43F7821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4FF6D-7BBB-4F70-A757-B7E6AFE2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323A4-9782-431D-8403-141CD52A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E183E-5179-4D0D-8A9B-D0DF7BF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8166-F182-42FA-88FF-16EBE13E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8E976-B0C0-4C99-90D9-FCAD7D71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33A-31B5-4025-96B7-8CE56132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D6E2-8CB1-407D-88E8-16780E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BD26B-E42A-44C6-B4E0-48AEBBC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6080F-32D4-4EC1-9F27-9D863BA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9309-2FB7-474D-B572-3FE851B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745-6042-4840-9944-7A4718F6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6642-D346-4CB5-AD5E-7435B6EF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D6472-890F-4897-B105-9211816B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B4908-1B13-44AF-90DF-E634EE8F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012B-873B-4B5E-A9B1-512FF3F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0F5C-62FC-492A-B2ED-E430365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586A-6110-4A56-822B-85B09CC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FFF6C-E64C-42C7-B23D-9BE2278E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443FA-EA65-42C2-B597-40C2FDA0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4A2E-38BB-415E-ADFE-A065600F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F18F1-E7AA-4550-B1A7-55C340C2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A6205-514A-400E-93A3-01B3B4B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16139-A4D6-4B52-BCDC-812C437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361A5-7DC4-46C9-9303-2AFEA480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5D99-387E-40C4-87F1-4A42394A9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052-F18B-4305-9344-9F42A1CE83F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B932-97A1-41DE-BC7C-2BAFDA6FE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3FEB-03E9-4B2D-9087-49C5FDE1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2CE-37C1-4F7C-8990-9DC0E465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gi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jpg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7.jpeg"/><Relationship Id="rId4" Type="http://schemas.openxmlformats.org/officeDocument/2006/relationships/image" Target="../media/image296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jpeg"/><Relationship Id="rId4" Type="http://schemas.openxmlformats.org/officeDocument/2006/relationships/image" Target="../media/image302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gif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gif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gif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gif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03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gif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gi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gi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59584-971B-F58F-AECE-C21C72678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6D41E-040C-3F7D-004A-7A73A097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59E2D-DF83-138E-01AD-474CAA046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1036370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2C51ED9-58C2-4814-AE4F-65EF68F6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660" y="4804560"/>
            <a:ext cx="1322363" cy="12909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 </a:t>
            </a: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    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F0F04-B8D4-E2C0-E1B2-6FABA126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03" y="1036370"/>
            <a:ext cx="3648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5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E8FEACB-55B1-4FFA-950B-3136EFDB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096" y="3991694"/>
            <a:ext cx="1935678" cy="23368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BA3B8-8CD3-48A8-9ADF-E6A784E49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891163"/>
            <a:ext cx="3569131" cy="286929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B952-6D6A-4FE4-ACD2-8BE8ED9E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1" y="1554027"/>
            <a:ext cx="4106932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2AB4-02D0-468C-A850-98918EB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22" y="391886"/>
            <a:ext cx="7587852" cy="2278286"/>
          </a:xfrm>
          <a:prstGeom prst="rect">
            <a:avLst/>
          </a:prstGeom>
        </p:spPr>
      </p:pic>
      <p:pic>
        <p:nvPicPr>
          <p:cNvPr id="4" name="image47.jpeg">
            <a:extLst>
              <a:ext uri="{FF2B5EF4-FFF2-40B4-BE49-F238E27FC236}">
                <a16:creationId xmlns:a16="http://schemas.microsoft.com/office/drawing/2014/main" id="{99735C3A-DE86-428F-86BB-893D93604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22" y="2713041"/>
            <a:ext cx="2515235" cy="2949575"/>
          </a:xfrm>
          <a:prstGeom prst="rect">
            <a:avLst/>
          </a:prstGeom>
        </p:spPr>
      </p:pic>
      <p:pic>
        <p:nvPicPr>
          <p:cNvPr id="5" name="image48.jpeg">
            <a:extLst>
              <a:ext uri="{FF2B5EF4-FFF2-40B4-BE49-F238E27FC236}">
                <a16:creationId xmlns:a16="http://schemas.microsoft.com/office/drawing/2014/main" id="{D2E5DC6F-3814-41BC-B355-6AA226157C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628" y="2999108"/>
            <a:ext cx="231775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3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CFA0F-A911-4B87-B77A-B7230B7B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42" y="463139"/>
            <a:ext cx="8541832" cy="1795146"/>
          </a:xfrm>
          <a:prstGeom prst="rect">
            <a:avLst/>
          </a:prstGeom>
        </p:spPr>
      </p:pic>
      <p:pic>
        <p:nvPicPr>
          <p:cNvPr id="4" name="image52.jpeg">
            <a:extLst>
              <a:ext uri="{FF2B5EF4-FFF2-40B4-BE49-F238E27FC236}">
                <a16:creationId xmlns:a16="http://schemas.microsoft.com/office/drawing/2014/main" id="{FB4DBCAE-CD67-4C43-952F-39D282DED8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2816" y="2972249"/>
            <a:ext cx="2538730" cy="2884805"/>
          </a:xfrm>
          <a:prstGeom prst="rect">
            <a:avLst/>
          </a:prstGeom>
        </p:spPr>
      </p:pic>
      <p:pic>
        <p:nvPicPr>
          <p:cNvPr id="5" name="image53.jpeg">
            <a:extLst>
              <a:ext uri="{FF2B5EF4-FFF2-40B4-BE49-F238E27FC236}">
                <a16:creationId xmlns:a16="http://schemas.microsoft.com/office/drawing/2014/main" id="{06A9B45E-B5AB-4316-9168-83D8F1206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6294" y="2793671"/>
            <a:ext cx="25095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4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D3EE-B5B3-4C1B-BDE9-DA31245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64" y="748147"/>
            <a:ext cx="7259165" cy="1844172"/>
          </a:xfrm>
          <a:prstGeom prst="rect">
            <a:avLst/>
          </a:prstGeom>
        </p:spPr>
      </p:pic>
      <p:pic>
        <p:nvPicPr>
          <p:cNvPr id="4" name="image56.jpeg">
            <a:extLst>
              <a:ext uri="{FF2B5EF4-FFF2-40B4-BE49-F238E27FC236}">
                <a16:creationId xmlns:a16="http://schemas.microsoft.com/office/drawing/2014/main" id="{32BFF5B4-8960-487D-A0F4-C940106A18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45" y="3600911"/>
            <a:ext cx="2575560" cy="1983740"/>
          </a:xfrm>
          <a:prstGeom prst="rect">
            <a:avLst/>
          </a:prstGeom>
        </p:spPr>
      </p:pic>
      <p:pic>
        <p:nvPicPr>
          <p:cNvPr id="5" name="image57.jpeg">
            <a:extLst>
              <a:ext uri="{FF2B5EF4-FFF2-40B4-BE49-F238E27FC236}">
                <a16:creationId xmlns:a16="http://schemas.microsoft.com/office/drawing/2014/main" id="{F8F3583F-A744-4F63-8ECB-18B64BE54A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5688" y="2993332"/>
            <a:ext cx="2549525" cy="28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7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8C16E-6765-4259-BC9F-F7E98AA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84" y="712520"/>
            <a:ext cx="6846043" cy="1935174"/>
          </a:xfrm>
          <a:prstGeom prst="rect">
            <a:avLst/>
          </a:prstGeom>
        </p:spPr>
      </p:pic>
      <p:pic>
        <p:nvPicPr>
          <p:cNvPr id="4" name="image61.jpeg">
            <a:extLst>
              <a:ext uri="{FF2B5EF4-FFF2-40B4-BE49-F238E27FC236}">
                <a16:creationId xmlns:a16="http://schemas.microsoft.com/office/drawing/2014/main" id="{2082D7DF-B6B9-4319-BF5D-984A6669FC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0499" y="3092389"/>
            <a:ext cx="2555875" cy="2235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997494-1EE0-57E0-411C-74AFA732D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28" y="2914960"/>
            <a:ext cx="3034146" cy="2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C454-B1C7-4A03-AF8A-B4CF4DCB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84" y="308758"/>
            <a:ext cx="8624567" cy="2203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E2BE5C-695C-A500-9ECD-5D31752EE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42" y="2828925"/>
            <a:ext cx="2909298" cy="311881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66531-59EF-7D1B-D06F-A517EA605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96" y="2653283"/>
            <a:ext cx="2667641" cy="361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93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EC966A7-9E13-4AC9-A45F-E145ECA48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591" y="4909563"/>
            <a:ext cx="4902506" cy="12042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wet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7E96-02F6-4C9E-96AF-D0960B6DE1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1252003"/>
            <a:ext cx="3744993" cy="321150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8214C-B66C-4BA2-A5A4-2D90B80F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7" y="237507"/>
            <a:ext cx="8822131" cy="2487090"/>
          </a:xfrm>
          <a:prstGeom prst="rect">
            <a:avLst/>
          </a:prstGeom>
        </p:spPr>
      </p:pic>
      <p:pic>
        <p:nvPicPr>
          <p:cNvPr id="4" name="image69.jpeg">
            <a:extLst>
              <a:ext uri="{FF2B5EF4-FFF2-40B4-BE49-F238E27FC236}">
                <a16:creationId xmlns:a16="http://schemas.microsoft.com/office/drawing/2014/main" id="{75789D87-7EAD-41A7-B2C7-FD086D0C5A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066" y="3429000"/>
            <a:ext cx="2302510" cy="2606040"/>
          </a:xfrm>
          <a:prstGeom prst="rect">
            <a:avLst/>
          </a:prstGeom>
        </p:spPr>
      </p:pic>
      <p:pic>
        <p:nvPicPr>
          <p:cNvPr id="5" name="image70.jpeg">
            <a:extLst>
              <a:ext uri="{FF2B5EF4-FFF2-40B4-BE49-F238E27FC236}">
                <a16:creationId xmlns:a16="http://schemas.microsoft.com/office/drawing/2014/main" id="{A8A6D313-0677-428B-8260-67BECBAE8F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7" y="3429000"/>
            <a:ext cx="234315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4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BCBE17-E324-6591-75D8-4D53A2AE857D}"/>
              </a:ext>
            </a:extLst>
          </p:cNvPr>
          <p:cNvSpPr txBox="1">
            <a:spLocks/>
          </p:cNvSpPr>
          <p:nvPr/>
        </p:nvSpPr>
        <p:spPr>
          <a:xfrm>
            <a:off x="4287283" y="3021122"/>
            <a:ext cx="3617434" cy="815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961579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1B94-1AF0-4CCE-8715-112D17141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49" y="961611"/>
            <a:ext cx="4027945" cy="3362416"/>
          </a:xfrm>
          <a:prstGeom prst="rect">
            <a:avLst/>
          </a:prstGeom>
          <a:noFill/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40254994-F6ED-43AB-9FA3-89D5AF61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872" y="4615662"/>
            <a:ext cx="2327698" cy="14519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iver 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stream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5982-3A0C-429A-8608-651BD8C0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5" y="1414326"/>
            <a:ext cx="4139527" cy="38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358711" y="-420914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8AA3CE8-8558-4EB5-B9CF-3F9D102D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134" y="5064996"/>
            <a:ext cx="1579763" cy="771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44DE5-6006-4B57-84C0-9C6F9E13C8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9" y="1031050"/>
            <a:ext cx="3751767" cy="357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19C6E-D287-49CE-93D0-449B1C82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8" y="2394887"/>
            <a:ext cx="4321081" cy="23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2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805FFD5-B126-4958-85C2-E2CBA3119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33" y="4954046"/>
            <a:ext cx="1843314" cy="6485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torm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E2B33-10DE-4605-B69C-BDD9E87DF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980661"/>
            <a:ext cx="3933825" cy="34363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E3024-189F-4083-91A6-86CC716E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1" y="986245"/>
            <a:ext cx="3281999" cy="5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2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45863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0443057-EA22-40D5-B588-E10643DE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755" y="5258672"/>
            <a:ext cx="1632176" cy="7320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EB265-5B6D-48B0-A6D1-FF65303266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82" y="867263"/>
            <a:ext cx="3505523" cy="39513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A5A8-32D8-4EC2-A65B-919DE923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3" y="1238363"/>
            <a:ext cx="4348524" cy="4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01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72C8625-6E48-4CC0-87C4-1D828175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477" y="4261109"/>
            <a:ext cx="2002972" cy="1144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nife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155C7-7AAD-4EF8-9CB7-3F80534EDA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1248598"/>
            <a:ext cx="3900971" cy="234700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D71A7-0F15-4B18-91C8-A000FE19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6" y="2550703"/>
            <a:ext cx="4998197" cy="1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5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74" y="1526289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8161DEC-0DD6-45FF-8297-F5C89613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903" y="5228081"/>
            <a:ext cx="2053882" cy="6662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word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F1BD-B6E9-4786-BE5B-B631ACA3CA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5" y="963637"/>
            <a:ext cx="3093365" cy="426444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6644-DFBB-4A39-8E91-FCC4530E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75" y="1454534"/>
            <a:ext cx="3062968" cy="42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9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81" y="5298356"/>
            <a:ext cx="1384595" cy="738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elt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F9C7-B0CC-44F2-8E76-4C7EBE209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3" y="1190210"/>
            <a:ext cx="3078593" cy="359876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001DC-3A8E-48EE-ADE4-77B44A4F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1" y="1873548"/>
            <a:ext cx="4532055" cy="3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7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E621B93-79B0-41D5-B54D-3C9A7D65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338" y="5123686"/>
            <a:ext cx="2415350" cy="8164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tick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341F3-7119-4C83-B7FF-C33600FAD2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1709" y="2199977"/>
            <a:ext cx="3579141" cy="1567862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DF488F-A627-4883-9002-85401BC5D99A}"/>
              </a:ext>
            </a:extLst>
          </p:cNvPr>
          <p:cNvSpPr/>
          <p:nvPr/>
        </p:nvSpPr>
        <p:spPr>
          <a:xfrm>
            <a:off x="8927024" y="1952786"/>
            <a:ext cx="185979" cy="2603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151B-E18E-41B3-B244-52015AB9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89" y="1319011"/>
            <a:ext cx="1416707" cy="42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848" y="4834393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BCE76-5BA8-4CF7-B3D4-AFCDE1CE10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88" y="839651"/>
            <a:ext cx="2943709" cy="37182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4F7D3-3526-4B86-9358-6FBAA2B0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6" y="1425291"/>
            <a:ext cx="3563106" cy="39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29E9-CD60-C66D-D113-D54F3B99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48">
            <a:extLst>
              <a:ext uri="{FF2B5EF4-FFF2-40B4-BE49-F238E27FC236}">
                <a16:creationId xmlns:a16="http://schemas.microsoft.com/office/drawing/2014/main" id="{3770128C-65C0-4668-80C9-6DE08F15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737" y="4853944"/>
            <a:ext cx="1885071" cy="12942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rink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F16B-152C-4F7C-A271-572E25AF2C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4" y="847725"/>
            <a:ext cx="3441270" cy="380868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1E3C6-AD07-4AB9-BC3D-D77FF4D9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5" y="1309221"/>
            <a:ext cx="4160725" cy="44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186D3-421A-1C31-FEC3-64583DF9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620BB09-29E0-4CBA-87BF-78A9A22E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14" y="4545709"/>
            <a:ext cx="2067951" cy="13223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tair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level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842C-7545-4B77-B83E-EF88210BA44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01" y="1255768"/>
            <a:ext cx="3193179" cy="28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A1AE6-CCDB-658C-D4AF-55A11179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21" y="2099848"/>
            <a:ext cx="2924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9A6DB-64A0-47D5-880C-538CB28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13" y="213757"/>
            <a:ext cx="8447670" cy="2234785"/>
          </a:xfrm>
          <a:prstGeom prst="rect">
            <a:avLst/>
          </a:prstGeom>
        </p:spPr>
      </p:pic>
      <p:pic>
        <p:nvPicPr>
          <p:cNvPr id="3" name="image74.jpeg">
            <a:extLst>
              <a:ext uri="{FF2B5EF4-FFF2-40B4-BE49-F238E27FC236}">
                <a16:creationId xmlns:a16="http://schemas.microsoft.com/office/drawing/2014/main" id="{3481C262-4483-403D-A7F5-AE2795529A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1220" y="2741567"/>
            <a:ext cx="2710109" cy="2995997"/>
          </a:xfrm>
          <a:prstGeom prst="rect">
            <a:avLst/>
          </a:prstGeom>
        </p:spPr>
      </p:pic>
      <p:pic>
        <p:nvPicPr>
          <p:cNvPr id="4" name="image75.jpeg">
            <a:extLst>
              <a:ext uri="{FF2B5EF4-FFF2-40B4-BE49-F238E27FC236}">
                <a16:creationId xmlns:a16="http://schemas.microsoft.com/office/drawing/2014/main" id="{16457983-AE13-482A-8D07-91ED6A65D1A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0672" y="3083579"/>
            <a:ext cx="25958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65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4D0A-76EA-43BF-AB27-C4031F9D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01" y="463139"/>
            <a:ext cx="7362583" cy="2134578"/>
          </a:xfrm>
          <a:prstGeom prst="rect">
            <a:avLst/>
          </a:prstGeom>
        </p:spPr>
      </p:pic>
      <p:pic>
        <p:nvPicPr>
          <p:cNvPr id="3" name="image79.jpeg">
            <a:extLst>
              <a:ext uri="{FF2B5EF4-FFF2-40B4-BE49-F238E27FC236}">
                <a16:creationId xmlns:a16="http://schemas.microsoft.com/office/drawing/2014/main" id="{7B96C789-464A-4745-81D5-D06E545EB4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9822" y="3223722"/>
            <a:ext cx="2524760" cy="273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DDF3A-4EC1-5257-C49C-7E80DD54F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029412"/>
            <a:ext cx="2534285" cy="2932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1709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A6478-51B4-41BD-92DA-5CB8EC9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3" y="498764"/>
            <a:ext cx="8133037" cy="1746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E21D9-9C7E-4B64-8B3A-EA5FE805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8" y="2842194"/>
            <a:ext cx="2042337" cy="2883658"/>
          </a:xfrm>
          <a:prstGeom prst="rect">
            <a:avLst/>
          </a:prstGeom>
        </p:spPr>
      </p:pic>
      <p:pic>
        <p:nvPicPr>
          <p:cNvPr id="4" name="image84.jpeg">
            <a:extLst>
              <a:ext uri="{FF2B5EF4-FFF2-40B4-BE49-F238E27FC236}">
                <a16:creationId xmlns:a16="http://schemas.microsoft.com/office/drawing/2014/main" id="{5F1E9FC8-2703-4C89-8BDB-F11C96CDE3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7772" y="2842194"/>
            <a:ext cx="1831340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2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B1450-98D9-406E-B037-39B69B7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33" y="308759"/>
            <a:ext cx="7754461" cy="1928824"/>
          </a:xfrm>
          <a:prstGeom prst="rect">
            <a:avLst/>
          </a:prstGeom>
        </p:spPr>
      </p:pic>
      <p:pic>
        <p:nvPicPr>
          <p:cNvPr id="3" name="image88.jpeg">
            <a:extLst>
              <a:ext uri="{FF2B5EF4-FFF2-40B4-BE49-F238E27FC236}">
                <a16:creationId xmlns:a16="http://schemas.microsoft.com/office/drawing/2014/main" id="{D36A7BFF-D8FF-4215-B962-15621BD0B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983" y="3374548"/>
            <a:ext cx="2423160" cy="2491740"/>
          </a:xfrm>
          <a:prstGeom prst="rect">
            <a:avLst/>
          </a:prstGeom>
        </p:spPr>
      </p:pic>
      <p:pic>
        <p:nvPicPr>
          <p:cNvPr id="4" name="image89.jpeg">
            <a:extLst>
              <a:ext uri="{FF2B5EF4-FFF2-40B4-BE49-F238E27FC236}">
                <a16:creationId xmlns:a16="http://schemas.microsoft.com/office/drawing/2014/main" id="{39224B9D-E49A-4728-A3A4-BF7CFBDC0D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662" y="3027203"/>
            <a:ext cx="2586355" cy="2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3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2C0BC-3133-4557-AAB0-355D562C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81" y="439386"/>
            <a:ext cx="6300528" cy="2064152"/>
          </a:xfrm>
          <a:prstGeom prst="rect">
            <a:avLst/>
          </a:prstGeom>
        </p:spPr>
      </p:pic>
      <p:pic>
        <p:nvPicPr>
          <p:cNvPr id="5" name="image91.png">
            <a:extLst>
              <a:ext uri="{FF2B5EF4-FFF2-40B4-BE49-F238E27FC236}">
                <a16:creationId xmlns:a16="http://schemas.microsoft.com/office/drawing/2014/main" id="{0ECB1C3D-13C5-A21F-4B88-617D27E57A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5381" y="2775401"/>
            <a:ext cx="2826773" cy="3158123"/>
          </a:xfrm>
          <a:prstGeom prst="rect">
            <a:avLst/>
          </a:prstGeom>
        </p:spPr>
      </p:pic>
      <p:pic>
        <p:nvPicPr>
          <p:cNvPr id="6" name="image92.png">
            <a:extLst>
              <a:ext uri="{FF2B5EF4-FFF2-40B4-BE49-F238E27FC236}">
                <a16:creationId xmlns:a16="http://schemas.microsoft.com/office/drawing/2014/main" id="{64E75A2F-ABE3-1423-E90D-4040C4D0AE8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2089" y="2775401"/>
            <a:ext cx="2826774" cy="33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BE087-5501-439E-AA85-2247FAB2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33" y="724394"/>
            <a:ext cx="7054414" cy="2058501"/>
          </a:xfrm>
          <a:prstGeom prst="rect">
            <a:avLst/>
          </a:prstGeom>
        </p:spPr>
      </p:pic>
      <p:pic>
        <p:nvPicPr>
          <p:cNvPr id="3" name="image96.jpeg">
            <a:extLst>
              <a:ext uri="{FF2B5EF4-FFF2-40B4-BE49-F238E27FC236}">
                <a16:creationId xmlns:a16="http://schemas.microsoft.com/office/drawing/2014/main" id="{48BCA881-1258-4C78-8AC9-ADFBD6DA3D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114" y="2782895"/>
            <a:ext cx="2503170" cy="3020060"/>
          </a:xfrm>
          <a:prstGeom prst="rect">
            <a:avLst/>
          </a:prstGeom>
        </p:spPr>
      </p:pic>
      <p:pic>
        <p:nvPicPr>
          <p:cNvPr id="4" name="image97.jpeg">
            <a:extLst>
              <a:ext uri="{FF2B5EF4-FFF2-40B4-BE49-F238E27FC236}">
                <a16:creationId xmlns:a16="http://schemas.microsoft.com/office/drawing/2014/main" id="{2D5AD812-FA08-4161-8BE4-8F927A0735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7499" y="2903225"/>
            <a:ext cx="2515870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F14874-D1CD-28B5-0255-4F86D2368780}"/>
              </a:ext>
            </a:extLst>
          </p:cNvPr>
          <p:cNvSpPr txBox="1">
            <a:spLocks/>
          </p:cNvSpPr>
          <p:nvPr/>
        </p:nvSpPr>
        <p:spPr>
          <a:xfrm>
            <a:off x="4320686" y="2941609"/>
            <a:ext cx="3550627" cy="974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5878295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1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EE3F806D-7FE7-4AA6-A3ED-5AC18882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771" y="4950920"/>
            <a:ext cx="2061029" cy="7967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nimal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F7EF-67FA-4F9C-A802-8505916B0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009488"/>
            <a:ext cx="3810511" cy="3686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68D53-8BDA-4201-B6EE-F5CCACD7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1801453"/>
            <a:ext cx="3773641" cy="3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5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6B66-1E1E-A4FF-1320-4E52DC59B82B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4798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89">
            <a:extLst>
              <a:ext uri="{FF2B5EF4-FFF2-40B4-BE49-F238E27FC236}">
                <a16:creationId xmlns:a16="http://schemas.microsoft.com/office/drawing/2014/main" id="{4DC544D4-B21F-4469-AE83-CB0EA136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056" y="4818743"/>
            <a:ext cx="1591575" cy="7378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A949-A272-44FA-A0A5-0F7E21C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70" y="2082366"/>
            <a:ext cx="3994923" cy="307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4F76E-AFAF-4D83-8E71-743D8AA8045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0" y="1301394"/>
            <a:ext cx="3156826" cy="295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1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1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190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1DA908A-F2C3-4F37-AF04-C96934E6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040" y="4484914"/>
            <a:ext cx="1913607" cy="7934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nake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4A1BB-48A3-4D90-9DFB-DAC666A0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2443391"/>
            <a:ext cx="4086670" cy="197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5742B-CB2C-44FE-9F03-E746BE7EE0EA}"/>
              </a:ext>
            </a:extLst>
          </p:cNvPr>
          <p:cNvPicPr/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733797"/>
            <a:ext cx="4821381" cy="212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9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19163-5BF2-4BB1-196A-51733A4BD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8456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244E2FB-87E1-4B1B-B26D-1535EB6A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971" y="5169640"/>
            <a:ext cx="1997076" cy="759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amel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360F-9A62-465E-9534-1A6A7D7DC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4" y="1200009"/>
            <a:ext cx="4096095" cy="36199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911AD-FAD9-45F9-93D5-42B82A71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8" y="1678134"/>
            <a:ext cx="4170869" cy="3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7E00D0B-86E4-4385-897D-293FADBF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799" y="5156742"/>
            <a:ext cx="1941341" cy="6992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A5B1-315F-4868-A4A1-63B605C638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1001981"/>
            <a:ext cx="3916470" cy="365526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8ECE-D89A-4F4A-B765-0226AFF2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97" y="1326392"/>
            <a:ext cx="3666512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01DAB2A-574B-463C-B600-257D4C3A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519" y="4989027"/>
            <a:ext cx="1840888" cy="7805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nsect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CC11-AEA7-4223-87F5-77F619E75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3" y="895349"/>
            <a:ext cx="4167671" cy="37814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4A8C8-B4CF-475B-9BA8-859E482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7" y="2433819"/>
            <a:ext cx="4593084" cy="21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03497-5528-B70A-81F5-65E6A9717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71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27504B-9B2B-4FCA-9CB8-83FC5B192FCB}"/>
              </a:ext>
            </a:extLst>
          </p:cNvPr>
          <p:cNvSpPr/>
          <p:nvPr/>
        </p:nvSpPr>
        <p:spPr>
          <a:xfrm flipV="1">
            <a:off x="5889625" y="2975428"/>
            <a:ext cx="412750" cy="247196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266F1DD-A0AA-4B86-8179-D2F3FAC7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897" y="4508107"/>
            <a:ext cx="1799894" cy="722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B4E0-0AF8-47BD-A314-3A9A6DE8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0" y="1549809"/>
            <a:ext cx="3750632" cy="375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CF732-99EB-5924-0C95-430C75BE17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92" y="1627068"/>
            <a:ext cx="4342504" cy="214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7C0B89-07C6-4213-ABBD-4BD082F7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18" y="4965867"/>
            <a:ext cx="1856935" cy="11957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2B36F-1ED4-49F1-9F28-92818D5A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2" y="1200355"/>
            <a:ext cx="2646071" cy="463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3C6C-FAEF-BAD0-4BA6-264E1B438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51" y="767223"/>
            <a:ext cx="3387177" cy="398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3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622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782" y="4733847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B8B1D-A96E-49FA-9C10-1EEB90FF99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309273"/>
            <a:ext cx="4030243" cy="2999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65895-7C3B-4607-8645-FAADE6B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8" y="1880579"/>
            <a:ext cx="4528752" cy="34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91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DB706-FE96-5B5D-746F-7C422C49E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28" y="895977"/>
            <a:ext cx="4180431" cy="39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136" y="5136333"/>
            <a:ext cx="2378129" cy="7530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tretch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556BC-98BA-4ADF-9895-F95D66B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5" y="2117730"/>
            <a:ext cx="4296940" cy="2907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8EDA7-CBB9-9D86-B2AC-57262D5C1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28" y="895977"/>
            <a:ext cx="4180431" cy="39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4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54">
            <a:extLst>
              <a:ext uri="{FF2B5EF4-FFF2-40B4-BE49-F238E27FC236}">
                <a16:creationId xmlns:a16="http://schemas.microsoft.com/office/drawing/2014/main" id="{22144007-B077-46B1-8450-5B159C675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959" y="4537495"/>
            <a:ext cx="1799770" cy="12688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qual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same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591F-2DAE-477D-9C99-EFB17CCC2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90" y="1195952"/>
            <a:ext cx="3977656" cy="270187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DB233-74F6-4A31-B47E-537CE52B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0" y="2187171"/>
            <a:ext cx="4412162" cy="23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E1BC-58C6-40A7-B065-B9C388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78" y="356259"/>
            <a:ext cx="7255844" cy="2358939"/>
          </a:xfrm>
          <a:prstGeom prst="rect">
            <a:avLst/>
          </a:prstGeom>
        </p:spPr>
      </p:pic>
      <p:pic>
        <p:nvPicPr>
          <p:cNvPr id="4" name="image101.png">
            <a:extLst>
              <a:ext uri="{FF2B5EF4-FFF2-40B4-BE49-F238E27FC236}">
                <a16:creationId xmlns:a16="http://schemas.microsoft.com/office/drawing/2014/main" id="{5BBD24D0-8855-4209-BD19-C2B9F9A37A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8364" y="2818510"/>
            <a:ext cx="2073910" cy="2648585"/>
          </a:xfrm>
          <a:prstGeom prst="rect">
            <a:avLst/>
          </a:prstGeom>
        </p:spPr>
      </p:pic>
      <p:pic>
        <p:nvPicPr>
          <p:cNvPr id="5" name="image102.png">
            <a:extLst>
              <a:ext uri="{FF2B5EF4-FFF2-40B4-BE49-F238E27FC236}">
                <a16:creationId xmlns:a16="http://schemas.microsoft.com/office/drawing/2014/main" id="{7BC01002-D629-45F6-897D-FD6E8A63AA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9728" y="2715198"/>
            <a:ext cx="1395113" cy="27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69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F64E3-096E-4D7E-9B35-9F7488F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58" y="427511"/>
            <a:ext cx="5813561" cy="2088281"/>
          </a:xfrm>
          <a:prstGeom prst="rect">
            <a:avLst/>
          </a:prstGeom>
        </p:spPr>
      </p:pic>
      <p:pic>
        <p:nvPicPr>
          <p:cNvPr id="4" name="image106.jpeg">
            <a:extLst>
              <a:ext uri="{FF2B5EF4-FFF2-40B4-BE49-F238E27FC236}">
                <a16:creationId xmlns:a16="http://schemas.microsoft.com/office/drawing/2014/main" id="{61A0287E-AB04-4361-A898-DFAC250130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4158" y="3429000"/>
            <a:ext cx="2576830" cy="1951990"/>
          </a:xfrm>
          <a:prstGeom prst="rect">
            <a:avLst/>
          </a:prstGeom>
        </p:spPr>
      </p:pic>
      <p:pic>
        <p:nvPicPr>
          <p:cNvPr id="5" name="image107.jpeg">
            <a:extLst>
              <a:ext uri="{FF2B5EF4-FFF2-40B4-BE49-F238E27FC236}">
                <a16:creationId xmlns:a16="http://schemas.microsoft.com/office/drawing/2014/main" id="{45534959-A1EF-40E3-A857-74E55E6C5D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1978" y="3427223"/>
            <a:ext cx="2540635" cy="1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9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E0EEC-310F-48FE-A192-BF0A2398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23" y="130630"/>
            <a:ext cx="6251270" cy="2415264"/>
          </a:xfrm>
          <a:prstGeom prst="rect">
            <a:avLst/>
          </a:prstGeom>
        </p:spPr>
      </p:pic>
      <p:pic>
        <p:nvPicPr>
          <p:cNvPr id="4" name="image110.jpeg">
            <a:extLst>
              <a:ext uri="{FF2B5EF4-FFF2-40B4-BE49-F238E27FC236}">
                <a16:creationId xmlns:a16="http://schemas.microsoft.com/office/drawing/2014/main" id="{F160B785-E4E3-49A7-BF19-AE016EB4EB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5608" y="3313464"/>
            <a:ext cx="2541905" cy="3105150"/>
          </a:xfrm>
          <a:prstGeom prst="rect">
            <a:avLst/>
          </a:prstGeom>
        </p:spPr>
      </p:pic>
      <p:pic>
        <p:nvPicPr>
          <p:cNvPr id="5" name="image111.jpeg">
            <a:extLst>
              <a:ext uri="{FF2B5EF4-FFF2-40B4-BE49-F238E27FC236}">
                <a16:creationId xmlns:a16="http://schemas.microsoft.com/office/drawing/2014/main" id="{6D1ADD2F-A197-4A64-BABE-B008CA54E1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282" y="3328069"/>
            <a:ext cx="2518410" cy="30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60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2442-1C7A-4A14-9479-4C5BDFD8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9" y="581892"/>
            <a:ext cx="9250062" cy="2044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84B414-831F-13C5-DAFF-116CC4722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3" y="3421343"/>
            <a:ext cx="4090662" cy="2040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F386B-C440-10D7-D76B-49F1F898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45" y="3643746"/>
            <a:ext cx="3658662" cy="16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305AE-162B-4EC8-B1AF-A0945D74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1" y="522515"/>
            <a:ext cx="7895064" cy="2222405"/>
          </a:xfrm>
          <a:prstGeom prst="rect">
            <a:avLst/>
          </a:prstGeom>
        </p:spPr>
      </p:pic>
      <p:pic>
        <p:nvPicPr>
          <p:cNvPr id="4" name="image119.jpeg">
            <a:extLst>
              <a:ext uri="{FF2B5EF4-FFF2-40B4-BE49-F238E27FC236}">
                <a16:creationId xmlns:a16="http://schemas.microsoft.com/office/drawing/2014/main" id="{3689B567-7816-4B8C-B64D-0789DF6C35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698" y="3169879"/>
            <a:ext cx="2109470" cy="2988310"/>
          </a:xfrm>
          <a:prstGeom prst="rect">
            <a:avLst/>
          </a:prstGeom>
        </p:spPr>
      </p:pic>
      <p:pic>
        <p:nvPicPr>
          <p:cNvPr id="5" name="image120.jpeg">
            <a:extLst>
              <a:ext uri="{FF2B5EF4-FFF2-40B4-BE49-F238E27FC236}">
                <a16:creationId xmlns:a16="http://schemas.microsoft.com/office/drawing/2014/main" id="{6EE1BB4C-1B44-4649-92EF-E438294A7B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463" y="3735981"/>
            <a:ext cx="2399665" cy="18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E4BB7-4511-4A83-8CC6-965D47CE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20" y="570017"/>
            <a:ext cx="5995159" cy="2017602"/>
          </a:xfrm>
          <a:prstGeom prst="rect">
            <a:avLst/>
          </a:prstGeom>
        </p:spPr>
      </p:pic>
      <p:pic>
        <p:nvPicPr>
          <p:cNvPr id="5" name="image123.png">
            <a:extLst>
              <a:ext uri="{FF2B5EF4-FFF2-40B4-BE49-F238E27FC236}">
                <a16:creationId xmlns:a16="http://schemas.microsoft.com/office/drawing/2014/main" id="{7FF03954-1977-4086-9128-A5F7F5CE12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0544" y="3322556"/>
            <a:ext cx="1691005" cy="2319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DA8E-75ED-C550-F356-09BB142C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7" y="3270486"/>
            <a:ext cx="16859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80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A068E6-3D15-8A95-2025-94B8D86311DF}"/>
              </a:ext>
            </a:extLst>
          </p:cNvPr>
          <p:cNvSpPr txBox="1">
            <a:spLocks/>
          </p:cNvSpPr>
          <p:nvPr/>
        </p:nvSpPr>
        <p:spPr>
          <a:xfrm>
            <a:off x="4300808" y="3060879"/>
            <a:ext cx="3590383" cy="7362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9577166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30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116" y="4505722"/>
            <a:ext cx="1801863" cy="17691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heat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FA836-7237-4F7E-ADAA-79499EFF35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61" y="1026762"/>
            <a:ext cx="3308566" cy="33469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FBB0-94A4-4E6D-9AA6-AD2BC2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65" y="1676474"/>
            <a:ext cx="3720165" cy="38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E1414-83D1-2BB9-9949-A28C3AED2EF8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160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42D6578-642B-48D0-8AB1-431B0C66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717" y="4656248"/>
            <a:ext cx="1764253" cy="72612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C4E63-908E-4CB0-92FD-341C7C80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7" y="1615344"/>
            <a:ext cx="3931763" cy="354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B0018-35EB-4700-A18B-658C359CF69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7" y="1004096"/>
            <a:ext cx="2843552" cy="323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0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EEF94-8279-A1A9-93F1-8276B2F7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9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32778" y="666223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D5BEB1EC-E8F5-46A8-B64E-402AD5B1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657" y="4982118"/>
            <a:ext cx="1262743" cy="5913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83DE-09E4-40F8-8D15-C4979DE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9" y="2075576"/>
            <a:ext cx="4143680" cy="2991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28C31-3B44-0FCE-BA5B-3C1912B5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3" y="1124289"/>
            <a:ext cx="4068145" cy="3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0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66801BC-0B8B-4BD1-A5F9-189D1F97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525" y="5093917"/>
            <a:ext cx="2529880" cy="7161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ountain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9F7DA-0158-429F-92D9-B17D558ED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55" y="912060"/>
            <a:ext cx="3379526" cy="375293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13534-22B5-4A75-BAD9-0B64342A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" y="1512664"/>
            <a:ext cx="4151944" cy="39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61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CCC5B3-E435-F533-63B8-40B08D253F2F}"/>
              </a:ext>
            </a:extLst>
          </p:cNvPr>
          <p:cNvSpPr txBox="1">
            <a:spLocks/>
          </p:cNvSpPr>
          <p:nvPr/>
        </p:nvSpPr>
        <p:spPr>
          <a:xfrm>
            <a:off x="3869871" y="2992557"/>
            <a:ext cx="4452257" cy="872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28689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16">
            <a:extLst>
              <a:ext uri="{FF2B5EF4-FFF2-40B4-BE49-F238E27FC236}">
                <a16:creationId xmlns:a16="http://schemas.microsoft.com/office/drawing/2014/main" id="{B7DF40F6-9489-4CA8-B969-99F94430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44" y="5392844"/>
            <a:ext cx="1678674" cy="661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AE8D9-7E70-4F84-9945-13E6375E7F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03" y="1106030"/>
            <a:ext cx="3278940" cy="37371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24226-415C-4830-967E-03D7BB6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84" y="1190923"/>
            <a:ext cx="4339214" cy="44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C361E9-565F-4A5D-9BBF-B966935E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514" y="4952621"/>
            <a:ext cx="1756229" cy="670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6E3-961C-421F-86F2-C94BACB91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39" y="867097"/>
            <a:ext cx="3059381" cy="37513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0674A-7BDE-4F98-8AE7-DE3CB61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1948338"/>
            <a:ext cx="3855147" cy="3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52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816A81B-987F-4889-BE5A-531707CF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772" y="4985561"/>
            <a:ext cx="1640114" cy="11684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ork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2489E-0E4C-4934-9142-D2B8C8ED86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1075911"/>
            <a:ext cx="3788447" cy="34340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27356-A1D4-4FA6-A403-B0B1A86F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20" y="1834493"/>
            <a:ext cx="4117811" cy="3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5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196" y="4327733"/>
            <a:ext cx="1698172" cy="8473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C9E0B-64DA-4B99-8BE5-11123E0F93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5" y="1223456"/>
            <a:ext cx="4311435" cy="22862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D34A-7868-4263-84DA-EBFB50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91503"/>
            <a:ext cx="4253986" cy="20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6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E7946-EA5E-0F18-00C1-111C0ED3C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33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115" y="4769890"/>
            <a:ext cx="2159185" cy="7535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weet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94E2-156B-4C25-B81D-3845C1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" y="2415895"/>
            <a:ext cx="4082451" cy="193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BF7F-E71E-AB6E-DBC7-10D69C3A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3" y="1012927"/>
            <a:ext cx="3944407" cy="33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47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8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0368-9043-4C47-A288-49D344B4CB60}"/>
              </a:ext>
            </a:extLst>
          </p:cNvPr>
          <p:cNvSpPr txBox="1"/>
          <p:nvPr/>
        </p:nvSpPr>
        <p:spPr>
          <a:xfrm>
            <a:off x="1016000" y="1146629"/>
            <a:ext cx="1052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UN" panose="02000503000000000000" pitchFamily="2" charset="0"/>
            </a:endParaRPr>
          </a:p>
        </p:txBody>
      </p:sp>
      <p:sp>
        <p:nvSpPr>
          <p:cNvPr id="10" name="Text Box 272">
            <a:extLst>
              <a:ext uri="{FF2B5EF4-FFF2-40B4-BE49-F238E27FC236}">
                <a16:creationId xmlns:a16="http://schemas.microsoft.com/office/drawing/2014/main" id="{DBB22619-9C04-47C4-BB7B-A3892B72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163" y="4949471"/>
            <a:ext cx="2407158" cy="7087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straight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E63EA-4E21-4F41-87E3-E3852C241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36" y="1146629"/>
            <a:ext cx="3936892" cy="32393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E2CAF-ED94-4172-82FF-F36B6B8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9" y="3123948"/>
            <a:ext cx="4091766" cy="6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85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79CB385-7A2E-4F93-9832-FA4D07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0" y="4850523"/>
            <a:ext cx="1399722" cy="844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E9B6-5940-4A92-B838-F450587FB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958796"/>
            <a:ext cx="3454749" cy="35261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CAD18-9C0A-411B-AC38-F3C1B522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21" y="2092846"/>
            <a:ext cx="3786375" cy="2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9AC96-166A-481A-9446-30026771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7" y="201880"/>
            <a:ext cx="10792551" cy="2061973"/>
          </a:xfrm>
          <a:prstGeom prst="rect">
            <a:avLst/>
          </a:prstGeom>
        </p:spPr>
      </p:pic>
      <p:pic>
        <p:nvPicPr>
          <p:cNvPr id="3" name="image126.jpeg">
            <a:extLst>
              <a:ext uri="{FF2B5EF4-FFF2-40B4-BE49-F238E27FC236}">
                <a16:creationId xmlns:a16="http://schemas.microsoft.com/office/drawing/2014/main" id="{AB202B30-FDF4-44AB-BC2B-2CDD2EFA2D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808" y="3099993"/>
            <a:ext cx="2515235" cy="2988310"/>
          </a:xfrm>
          <a:prstGeom prst="rect">
            <a:avLst/>
          </a:prstGeom>
        </p:spPr>
      </p:pic>
      <p:pic>
        <p:nvPicPr>
          <p:cNvPr id="4" name="image127.jpeg">
            <a:extLst>
              <a:ext uri="{FF2B5EF4-FFF2-40B4-BE49-F238E27FC236}">
                <a16:creationId xmlns:a16="http://schemas.microsoft.com/office/drawing/2014/main" id="{2FC5B8F0-1875-4301-BD52-4C6BA82A00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2243" y="2575989"/>
            <a:ext cx="258889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38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14C1B-75CB-40CF-926E-D4B778DF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12" y="439387"/>
            <a:ext cx="4845175" cy="2320583"/>
          </a:xfrm>
          <a:prstGeom prst="rect">
            <a:avLst/>
          </a:prstGeom>
        </p:spPr>
      </p:pic>
      <p:pic>
        <p:nvPicPr>
          <p:cNvPr id="3" name="image130.jpeg">
            <a:extLst>
              <a:ext uri="{FF2B5EF4-FFF2-40B4-BE49-F238E27FC236}">
                <a16:creationId xmlns:a16="http://schemas.microsoft.com/office/drawing/2014/main" id="{9BD0D650-14F0-4FBC-B881-11EC75D717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8083" y="2759970"/>
            <a:ext cx="2229485" cy="2953385"/>
          </a:xfrm>
          <a:prstGeom prst="rect">
            <a:avLst/>
          </a:prstGeom>
        </p:spPr>
      </p:pic>
      <p:pic>
        <p:nvPicPr>
          <p:cNvPr id="4" name="image131.jpeg">
            <a:extLst>
              <a:ext uri="{FF2B5EF4-FFF2-40B4-BE49-F238E27FC236}">
                <a16:creationId xmlns:a16="http://schemas.microsoft.com/office/drawing/2014/main" id="{F0A2E49F-793D-4B18-A2AA-2CE6FE97A3E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8680" y="2888240"/>
            <a:ext cx="245110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8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65991-2C00-47FB-804E-2FA5DE5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3" y="344385"/>
            <a:ext cx="8641590" cy="1547357"/>
          </a:xfrm>
          <a:prstGeom prst="rect">
            <a:avLst/>
          </a:prstGeom>
        </p:spPr>
      </p:pic>
      <p:pic>
        <p:nvPicPr>
          <p:cNvPr id="3" name="image135.jpeg">
            <a:extLst>
              <a:ext uri="{FF2B5EF4-FFF2-40B4-BE49-F238E27FC236}">
                <a16:creationId xmlns:a16="http://schemas.microsoft.com/office/drawing/2014/main" id="{D1DA7AC9-1A99-4CE8-9AF0-8B5623E9C5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0954" y="2985276"/>
            <a:ext cx="2578735" cy="3096260"/>
          </a:xfrm>
          <a:prstGeom prst="rect">
            <a:avLst/>
          </a:prstGeom>
        </p:spPr>
      </p:pic>
      <p:pic>
        <p:nvPicPr>
          <p:cNvPr id="4" name="image136.jpeg">
            <a:extLst>
              <a:ext uri="{FF2B5EF4-FFF2-40B4-BE49-F238E27FC236}">
                <a16:creationId xmlns:a16="http://schemas.microsoft.com/office/drawing/2014/main" id="{5B0AE9BB-604F-4AA8-B2C3-981A6A8EA3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0626" y="2784158"/>
            <a:ext cx="2595880" cy="3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A856-F2D0-45FF-AD70-22E86C8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10" y="463139"/>
            <a:ext cx="4995380" cy="2437938"/>
          </a:xfrm>
          <a:prstGeom prst="rect">
            <a:avLst/>
          </a:prstGeom>
        </p:spPr>
      </p:pic>
      <p:pic>
        <p:nvPicPr>
          <p:cNvPr id="3" name="image138.jpeg">
            <a:extLst>
              <a:ext uri="{FF2B5EF4-FFF2-40B4-BE49-F238E27FC236}">
                <a16:creationId xmlns:a16="http://schemas.microsoft.com/office/drawing/2014/main" id="{78207549-C38A-478F-A953-F5D1B80D45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5643" y="3197122"/>
            <a:ext cx="2538095" cy="2981325"/>
          </a:xfrm>
          <a:prstGeom prst="rect">
            <a:avLst/>
          </a:prstGeom>
        </p:spPr>
      </p:pic>
      <p:pic>
        <p:nvPicPr>
          <p:cNvPr id="4" name="image139.jpeg">
            <a:extLst>
              <a:ext uri="{FF2B5EF4-FFF2-40B4-BE49-F238E27FC236}">
                <a16:creationId xmlns:a16="http://schemas.microsoft.com/office/drawing/2014/main" id="{A1A6FBFB-057B-4A40-B63E-B43A905460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4017" y="3039439"/>
            <a:ext cx="22123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6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4F79-A143-412C-9FA5-F3D571A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19" y="510640"/>
            <a:ext cx="10178362" cy="2145502"/>
          </a:xfrm>
          <a:prstGeom prst="rect">
            <a:avLst/>
          </a:prstGeom>
        </p:spPr>
      </p:pic>
      <p:pic>
        <p:nvPicPr>
          <p:cNvPr id="3" name="image143.png">
            <a:extLst>
              <a:ext uri="{FF2B5EF4-FFF2-40B4-BE49-F238E27FC236}">
                <a16:creationId xmlns:a16="http://schemas.microsoft.com/office/drawing/2014/main" id="{C63D85D4-350E-4910-AD2D-3AD7013B0D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8248" y="3024827"/>
            <a:ext cx="2562860" cy="2755900"/>
          </a:xfrm>
          <a:prstGeom prst="rect">
            <a:avLst/>
          </a:prstGeom>
        </p:spPr>
      </p:pic>
      <p:pic>
        <p:nvPicPr>
          <p:cNvPr id="4" name="image144.png">
            <a:extLst>
              <a:ext uri="{FF2B5EF4-FFF2-40B4-BE49-F238E27FC236}">
                <a16:creationId xmlns:a16="http://schemas.microsoft.com/office/drawing/2014/main" id="{9F4AB0CE-188F-43F7-9021-C33AC8FC9B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3589" y="3178814"/>
            <a:ext cx="249745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4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2ABA5-4F36-45B0-A041-1E5E6A4E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0" y="546265"/>
            <a:ext cx="7673372" cy="2117179"/>
          </a:xfrm>
          <a:prstGeom prst="rect">
            <a:avLst/>
          </a:prstGeom>
        </p:spPr>
      </p:pic>
      <p:pic>
        <p:nvPicPr>
          <p:cNvPr id="3" name="image147.jpeg">
            <a:extLst>
              <a:ext uri="{FF2B5EF4-FFF2-40B4-BE49-F238E27FC236}">
                <a16:creationId xmlns:a16="http://schemas.microsoft.com/office/drawing/2014/main" id="{EC3ECB0C-EC5E-4236-AC10-0C53C835D6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9687" y="3206356"/>
            <a:ext cx="2524760" cy="2523490"/>
          </a:xfrm>
          <a:prstGeom prst="rect">
            <a:avLst/>
          </a:prstGeom>
        </p:spPr>
      </p:pic>
      <p:pic>
        <p:nvPicPr>
          <p:cNvPr id="4" name="image148.jpeg">
            <a:extLst>
              <a:ext uri="{FF2B5EF4-FFF2-40B4-BE49-F238E27FC236}">
                <a16:creationId xmlns:a16="http://schemas.microsoft.com/office/drawing/2014/main" id="{9AFFF6A6-005A-4AA0-924E-1735F5BC91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4810" y="3206356"/>
            <a:ext cx="2524760" cy="25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57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66EED-4495-1C5C-6B36-8B1A86F12BD4}"/>
              </a:ext>
            </a:extLst>
          </p:cNvPr>
          <p:cNvSpPr txBox="1">
            <a:spLocks/>
          </p:cNvSpPr>
          <p:nvPr/>
        </p:nvSpPr>
        <p:spPr>
          <a:xfrm>
            <a:off x="4280930" y="3041001"/>
            <a:ext cx="3630140" cy="775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18701077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08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668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119" y="5156767"/>
            <a:ext cx="1916615" cy="6938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89E7-9240-44C1-BDDC-2407779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1" y="2541444"/>
            <a:ext cx="3830505" cy="197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D90-1AEA-4060-92D7-2ABD040D9148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0" y="1638795"/>
            <a:ext cx="3372592" cy="2629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9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69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09">
            <a:extLst>
              <a:ext uri="{FF2B5EF4-FFF2-40B4-BE49-F238E27FC236}">
                <a16:creationId xmlns:a16="http://schemas.microsoft.com/office/drawing/2014/main" id="{69E20615-04C5-4A0C-B045-4E5572F1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171" y="4885547"/>
            <a:ext cx="1443346" cy="836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6AC00-5ACD-4AF4-9B5E-2E639C52B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8" y="962757"/>
            <a:ext cx="3719324" cy="358599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D54EB-B282-476E-97AA-52CA4B3B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2080831"/>
            <a:ext cx="4620081" cy="29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27">
            <a:extLst>
              <a:ext uri="{FF2B5EF4-FFF2-40B4-BE49-F238E27FC236}">
                <a16:creationId xmlns:a16="http://schemas.microsoft.com/office/drawing/2014/main" id="{3789E8EC-48CC-480D-AEDB-43379B20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517" y="5239602"/>
            <a:ext cx="2182174" cy="7136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indow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3C52-9B62-4494-9E03-65C144AE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0" y="1263372"/>
            <a:ext cx="4309375" cy="4292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8A617-FB42-4C40-9886-3B64D3AF471D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60" y="1088529"/>
            <a:ext cx="3791967" cy="354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8921988-893B-4C68-B2AC-942FF987F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241" y="5200630"/>
            <a:ext cx="2082018" cy="796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181C0-CA07-4E58-B901-3B8774410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1074549"/>
            <a:ext cx="3435585" cy="382354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6913-4809-4C0F-978A-D6C8651C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4" y="1277132"/>
            <a:ext cx="2097408" cy="44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18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921657" y="72713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141" y="3928221"/>
            <a:ext cx="3448822" cy="2121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round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pace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arth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700199-71CB-41EC-A2A1-FE521611E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1" y="904607"/>
            <a:ext cx="4306603" cy="27180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35D5F-F09A-42A9-90B4-2347A370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1" y="1358034"/>
            <a:ext cx="4151251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796569" y="2926080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8DE5C-3636-1F44-6432-50318F3D0464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0395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0F147-416F-42AA-84EC-3BA8EC87674B}"/>
              </a:ext>
            </a:extLst>
          </p:cNvPr>
          <p:cNvSpPr txBox="1"/>
          <p:nvPr/>
        </p:nvSpPr>
        <p:spPr>
          <a:xfrm>
            <a:off x="9577494" y="2900738"/>
            <a:ext cx="1029755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latin typeface="SUN" panose="02000503000000000000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2272E-747F-4B8C-9414-15BE0E2DC2DE}"/>
              </a:ext>
            </a:extLst>
          </p:cNvPr>
          <p:cNvSpPr txBox="1"/>
          <p:nvPr/>
        </p:nvSpPr>
        <p:spPr>
          <a:xfrm>
            <a:off x="895627" y="-74934"/>
            <a:ext cx="10261600" cy="51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4916E4F3-367A-4539-AB16-C401E92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40" y="5018711"/>
            <a:ext cx="2632006" cy="684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0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hield</a:t>
            </a:r>
            <a:endParaRPr lang="en-US" sz="3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F228-004E-4511-A224-751AE46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15" y="1540110"/>
            <a:ext cx="3306442" cy="4060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FC829-382C-43AB-84A9-75083A209FDB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9683" r="25511" b="14159"/>
          <a:stretch/>
        </p:blipFill>
        <p:spPr bwMode="auto">
          <a:xfrm rot="5400000">
            <a:off x="7234896" y="1294310"/>
            <a:ext cx="3433894" cy="3179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7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048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345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0062" y="4794152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hip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0EEB1-1F00-4F1C-B880-ADB5E7D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5" y="1511295"/>
            <a:ext cx="3275742" cy="412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A93E8-98B5-44C6-A21B-003052D22D5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9" b="8111"/>
          <a:stretch/>
        </p:blipFill>
        <p:spPr bwMode="auto">
          <a:xfrm>
            <a:off x="7460986" y="1267166"/>
            <a:ext cx="2981716" cy="3315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4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64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579" y="5252617"/>
            <a:ext cx="2674530" cy="707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easure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24003-6FBE-4B85-8900-4AF60C707F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19" y="1266533"/>
            <a:ext cx="4231159" cy="33866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7DA3E-66D0-4D64-B8F2-1762017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9" y="2183195"/>
            <a:ext cx="4351880" cy="25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6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24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30">
            <a:extLst>
              <a:ext uri="{FF2B5EF4-FFF2-40B4-BE49-F238E27FC236}">
                <a16:creationId xmlns:a16="http://schemas.microsoft.com/office/drawing/2014/main" id="{1BFE9D53-DB85-4EC5-9BB6-16735C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295" y="4879393"/>
            <a:ext cx="1603716" cy="7966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left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F809-5B8F-4E4B-A881-3508117E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16" y="1346705"/>
            <a:ext cx="3422700" cy="444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4BFA3-3755-41DC-BB3B-C74714C71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4" y="1181925"/>
            <a:ext cx="3151232" cy="336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1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563" y="5045740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ime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when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AA9DC-DE7C-4E5A-85C8-ABC2DA1DA5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71" y="974456"/>
            <a:ext cx="3498299" cy="367992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99960-CAB6-4CDF-80DC-5812006D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82" y="1543220"/>
            <a:ext cx="3771560" cy="37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2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386DCB5-F2FA-4993-8D58-CCCBE376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698" y="5267245"/>
            <a:ext cx="1640114" cy="6797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9E308-4C76-454D-AED8-E5DA394F5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80" y="1030014"/>
            <a:ext cx="3809551" cy="39363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FEEEE-7628-4151-8783-2E55985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4" y="1729359"/>
            <a:ext cx="2909511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9804-2F16-47E1-AF32-14EA99F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6" y="451262"/>
            <a:ext cx="7262386" cy="1813120"/>
          </a:xfrm>
          <a:prstGeom prst="rect">
            <a:avLst/>
          </a:prstGeom>
        </p:spPr>
      </p:pic>
      <p:pic>
        <p:nvPicPr>
          <p:cNvPr id="3" name="image152.jpeg">
            <a:extLst>
              <a:ext uri="{FF2B5EF4-FFF2-40B4-BE49-F238E27FC236}">
                <a16:creationId xmlns:a16="http://schemas.microsoft.com/office/drawing/2014/main" id="{5A318D69-3AA5-4C55-B8B4-C4D8A711B2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9173" y="2576113"/>
            <a:ext cx="2487295" cy="2988310"/>
          </a:xfrm>
          <a:prstGeom prst="rect">
            <a:avLst/>
          </a:prstGeom>
        </p:spPr>
      </p:pic>
      <p:pic>
        <p:nvPicPr>
          <p:cNvPr id="4" name="image153.jpeg">
            <a:extLst>
              <a:ext uri="{FF2B5EF4-FFF2-40B4-BE49-F238E27FC236}">
                <a16:creationId xmlns:a16="http://schemas.microsoft.com/office/drawing/2014/main" id="{F42309A3-CD40-4AE9-880A-CD89A649B9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849" y="2670728"/>
            <a:ext cx="2574925" cy="2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832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F87C2-B8A5-43FC-8820-F7160FF0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" y="486888"/>
            <a:ext cx="9977660" cy="1999377"/>
          </a:xfrm>
          <a:prstGeom prst="rect">
            <a:avLst/>
          </a:prstGeom>
        </p:spPr>
      </p:pic>
      <p:pic>
        <p:nvPicPr>
          <p:cNvPr id="3" name="image157.jpeg">
            <a:extLst>
              <a:ext uri="{FF2B5EF4-FFF2-40B4-BE49-F238E27FC236}">
                <a16:creationId xmlns:a16="http://schemas.microsoft.com/office/drawing/2014/main" id="{79A672FE-2E3F-4858-B681-CE3D4D0CCD2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188" y="3132249"/>
            <a:ext cx="2742692" cy="1999377"/>
          </a:xfrm>
          <a:prstGeom prst="rect">
            <a:avLst/>
          </a:prstGeom>
        </p:spPr>
      </p:pic>
      <p:pic>
        <p:nvPicPr>
          <p:cNvPr id="4" name="image158.jpeg">
            <a:extLst>
              <a:ext uri="{FF2B5EF4-FFF2-40B4-BE49-F238E27FC236}">
                <a16:creationId xmlns:a16="http://schemas.microsoft.com/office/drawing/2014/main" id="{F212C99B-F7B2-4B19-940E-68F5476B799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3989" y="3230088"/>
            <a:ext cx="2625145" cy="21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7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59DA5-CAC8-499E-A537-D777B84F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28" y="570015"/>
            <a:ext cx="6004744" cy="1913899"/>
          </a:xfrm>
          <a:prstGeom prst="rect">
            <a:avLst/>
          </a:prstGeom>
        </p:spPr>
      </p:pic>
      <p:pic>
        <p:nvPicPr>
          <p:cNvPr id="3" name="image161.jpeg">
            <a:extLst>
              <a:ext uri="{FF2B5EF4-FFF2-40B4-BE49-F238E27FC236}">
                <a16:creationId xmlns:a16="http://schemas.microsoft.com/office/drawing/2014/main" id="{920B93B4-008E-4BAA-A967-2435D8954B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4862" y="3114564"/>
            <a:ext cx="2123440" cy="2519045"/>
          </a:xfrm>
          <a:prstGeom prst="rect">
            <a:avLst/>
          </a:prstGeom>
        </p:spPr>
      </p:pic>
      <p:pic>
        <p:nvPicPr>
          <p:cNvPr id="4" name="image162.jpeg">
            <a:extLst>
              <a:ext uri="{FF2B5EF4-FFF2-40B4-BE49-F238E27FC236}">
                <a16:creationId xmlns:a16="http://schemas.microsoft.com/office/drawing/2014/main" id="{09EF79C1-AE35-4644-8010-18CC407D30E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5063" y="3114564"/>
            <a:ext cx="2070735" cy="25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9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A3ECE-ED7D-4817-BE89-CCB1356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97" y="522514"/>
            <a:ext cx="7772605" cy="2144929"/>
          </a:xfrm>
          <a:prstGeom prst="rect">
            <a:avLst/>
          </a:prstGeom>
        </p:spPr>
      </p:pic>
      <p:pic>
        <p:nvPicPr>
          <p:cNvPr id="3" name="image166.jpeg">
            <a:extLst>
              <a:ext uri="{FF2B5EF4-FFF2-40B4-BE49-F238E27FC236}">
                <a16:creationId xmlns:a16="http://schemas.microsoft.com/office/drawing/2014/main" id="{A4540C5F-F874-44FC-9BA2-3E0294D7DC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4452" y="3182587"/>
            <a:ext cx="2996539" cy="2482075"/>
          </a:xfrm>
          <a:prstGeom prst="rect">
            <a:avLst/>
          </a:prstGeom>
        </p:spPr>
      </p:pic>
      <p:pic>
        <p:nvPicPr>
          <p:cNvPr id="4" name="image167.jpeg">
            <a:extLst>
              <a:ext uri="{FF2B5EF4-FFF2-40B4-BE49-F238E27FC236}">
                <a16:creationId xmlns:a16="http://schemas.microsoft.com/office/drawing/2014/main" id="{0C82DE94-8328-478F-A55F-C9B9518A81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659" y="3068147"/>
            <a:ext cx="2599055" cy="25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08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141C-1E5A-4138-89CA-BDA8B739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10" y="629394"/>
            <a:ext cx="7556979" cy="2025224"/>
          </a:xfrm>
          <a:prstGeom prst="rect">
            <a:avLst/>
          </a:prstGeom>
        </p:spPr>
      </p:pic>
      <p:pic>
        <p:nvPicPr>
          <p:cNvPr id="3" name="image171.jpeg">
            <a:extLst>
              <a:ext uri="{FF2B5EF4-FFF2-40B4-BE49-F238E27FC236}">
                <a16:creationId xmlns:a16="http://schemas.microsoft.com/office/drawing/2014/main" id="{24313AF2-D329-471A-A6CA-3E09DDFD4C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977" y="3042743"/>
            <a:ext cx="2576195" cy="2981325"/>
          </a:xfrm>
          <a:prstGeom prst="rect">
            <a:avLst/>
          </a:prstGeom>
        </p:spPr>
      </p:pic>
      <p:pic>
        <p:nvPicPr>
          <p:cNvPr id="4" name="image172.jpeg">
            <a:extLst>
              <a:ext uri="{FF2B5EF4-FFF2-40B4-BE49-F238E27FC236}">
                <a16:creationId xmlns:a16="http://schemas.microsoft.com/office/drawing/2014/main" id="{7BA584AD-B0B4-4EDF-8FAE-0C45B542F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4753" y="2887358"/>
            <a:ext cx="1906270" cy="29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4D85C-7C47-4D02-AC91-1774738A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77" y="593766"/>
            <a:ext cx="9508527" cy="2066628"/>
          </a:xfrm>
          <a:prstGeom prst="rect">
            <a:avLst/>
          </a:prstGeom>
        </p:spPr>
      </p:pic>
      <p:pic>
        <p:nvPicPr>
          <p:cNvPr id="3" name="image176.jpeg">
            <a:extLst>
              <a:ext uri="{FF2B5EF4-FFF2-40B4-BE49-F238E27FC236}">
                <a16:creationId xmlns:a16="http://schemas.microsoft.com/office/drawing/2014/main" id="{EE670497-982A-426D-B3A6-51BD193223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5078" y="2912234"/>
            <a:ext cx="2450465" cy="2767330"/>
          </a:xfrm>
          <a:prstGeom prst="rect">
            <a:avLst/>
          </a:prstGeom>
        </p:spPr>
      </p:pic>
      <p:pic>
        <p:nvPicPr>
          <p:cNvPr id="4" name="image177.jpeg">
            <a:extLst>
              <a:ext uri="{FF2B5EF4-FFF2-40B4-BE49-F238E27FC236}">
                <a16:creationId xmlns:a16="http://schemas.microsoft.com/office/drawing/2014/main" id="{A254374C-85E2-433C-BB0E-04E538E3BB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9899" y="2912234"/>
            <a:ext cx="2488565" cy="3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6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8AA13F-DCD7-D30E-F62E-1FD1BB6D24BE}"/>
              </a:ext>
            </a:extLst>
          </p:cNvPr>
          <p:cNvSpPr txBox="1">
            <a:spLocks/>
          </p:cNvSpPr>
          <p:nvPr/>
        </p:nvSpPr>
        <p:spPr>
          <a:xfrm>
            <a:off x="4221295" y="3041001"/>
            <a:ext cx="3749409" cy="775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351053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59091D8-89B1-4060-986C-F703ADBF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991" y="5051227"/>
            <a:ext cx="2090058" cy="8201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erson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BD539-265B-419C-95E3-3294CC202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4" y="1081491"/>
            <a:ext cx="3509559" cy="353700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043C-482E-4FCB-A8A2-4072385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6" y="1236248"/>
            <a:ext cx="3918537" cy="4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8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C8CD18C-2EB6-40BA-870D-FD995BA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0072" y="4687350"/>
            <a:ext cx="1983544" cy="11727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7C56F0-004E-43FF-A429-D4D56597C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2" y="923290"/>
            <a:ext cx="3707953" cy="337629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103E-B8CE-4007-8438-83ED9C3D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2" y="1348415"/>
            <a:ext cx="3889788" cy="4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166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1" y="1128156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38226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828E6A4-48B5-4597-98E0-1B47FCCF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102" y="4584901"/>
            <a:ext cx="1973483" cy="142066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AD5A-31E2-4A91-9D4A-B9570CC7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3" y="2018866"/>
            <a:ext cx="3105310" cy="2965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C9CB-D63E-49E5-B1D6-9E4AE73A1BE4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09" y="1118954"/>
            <a:ext cx="3248068" cy="291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2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BB911-4729-2E33-FB76-0A6D4CF9D7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2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4E14FF4-99F9-45AF-B305-CB03F78C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45" y="5090389"/>
            <a:ext cx="1655197" cy="68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olor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5143-D168-4BF7-80E5-C54B799DA7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59" y="765361"/>
            <a:ext cx="4138370" cy="42291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7FA8-B6CB-4EE9-B8A2-097402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42" y="1923972"/>
            <a:ext cx="3079908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76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F62B6-E1D5-DB42-0633-B6EED2B1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38" y="978684"/>
            <a:ext cx="3941399" cy="29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54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527" y="4950832"/>
            <a:ext cx="1893622" cy="7215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9A295-8605-4765-91DB-FC30B9A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04" y="1884530"/>
            <a:ext cx="3092609" cy="2883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347B6D-87FC-7DFE-0D51-48BE38B54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38" y="978684"/>
            <a:ext cx="3941399" cy="29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6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918" y="4862108"/>
            <a:ext cx="2840126" cy="12907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tart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beginning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CF6A-B94C-4533-BF3C-CC1B8BE574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27" y="1096331"/>
            <a:ext cx="3918891" cy="33206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192FF-1598-47BB-B5E6-E76DD3FE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32" y="2721479"/>
            <a:ext cx="318786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9" y="1270001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31">
            <a:extLst>
              <a:ext uri="{FF2B5EF4-FFF2-40B4-BE49-F238E27FC236}">
                <a16:creationId xmlns:a16="http://schemas.microsoft.com/office/drawing/2014/main" id="{95C334CB-E600-4D1B-BA73-4A7CB9B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774" y="4676129"/>
            <a:ext cx="1839138" cy="732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2C270-E96E-4BA4-A8CB-08E706BF8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31" y="1207118"/>
            <a:ext cx="4689824" cy="284498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93A04-CBB8-41A8-85F8-EB4BAAC2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17" y="2131309"/>
            <a:ext cx="344822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23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EB0B637-99CD-4FF5-A241-9CF8CE10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563" y="4732119"/>
            <a:ext cx="1252562" cy="7186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4103-9F4D-4DA7-99FC-F0C2358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89" y="881881"/>
            <a:ext cx="4455259" cy="34507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D741-5BF0-49C3-AEC9-4DF777D0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39" y="1571861"/>
            <a:ext cx="3108619" cy="36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800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CCD51B-7C53-4695-B1C7-487A4006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80" y="4853096"/>
            <a:ext cx="3425371" cy="14218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ove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ompassion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3314-4C4D-4C5A-8C04-75343318A5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80" y="947113"/>
            <a:ext cx="3425371" cy="3551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96D0A-D713-4143-852B-1FAAFA6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8" y="1898182"/>
            <a:ext cx="3950957" cy="33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353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8556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86" y="4778561"/>
            <a:ext cx="3178628" cy="12448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nowledge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8DA97-1F4F-4CE1-BF7C-A0A5569D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3" y="1655576"/>
            <a:ext cx="3568343" cy="35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CF895-9B6E-4C4B-BDAC-CD348B0915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1187533"/>
            <a:ext cx="3178628" cy="3296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85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934C-FC3E-F27B-A0AB-6D3C05D80C6F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876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13">
            <a:extLst>
              <a:ext uri="{FF2B5EF4-FFF2-40B4-BE49-F238E27FC236}">
                <a16:creationId xmlns:a16="http://schemas.microsoft.com/office/drawing/2014/main" id="{1EC92D43-E6CF-47E3-932A-93F5F750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944" y="5116214"/>
            <a:ext cx="1439497" cy="731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D2D-48BA-47C1-B486-0F2DF58E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64" y="2314650"/>
            <a:ext cx="3761654" cy="234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6554-420D-4F31-AD08-E3A0751393A0}"/>
              </a:ext>
            </a:extLst>
          </p:cNvPr>
          <p:cNvPicPr/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1424802"/>
            <a:ext cx="3685221" cy="2849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BCD10DC-15CB-4CC7-85F3-71EBA8FE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031" y="5075695"/>
            <a:ext cx="1527786" cy="80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09465-31FF-4076-B828-E48468F259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780636"/>
            <a:ext cx="2709377" cy="403933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59EA-BE73-4306-8887-3FE04908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1" y="1435817"/>
            <a:ext cx="3871589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A1608-8384-4EAA-B3EB-13568AF7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24" y="748146"/>
            <a:ext cx="8820027" cy="1691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C9D037-1924-4C32-BD99-925112E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28" y="2941645"/>
            <a:ext cx="2322777" cy="2542252"/>
          </a:xfrm>
          <a:prstGeom prst="rect">
            <a:avLst/>
          </a:prstGeom>
        </p:spPr>
      </p:pic>
      <p:pic>
        <p:nvPicPr>
          <p:cNvPr id="5" name="image182.png">
            <a:extLst>
              <a:ext uri="{FF2B5EF4-FFF2-40B4-BE49-F238E27FC236}">
                <a16:creationId xmlns:a16="http://schemas.microsoft.com/office/drawing/2014/main" id="{50EB39E8-2D14-4C1A-9E79-BE14026F80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297" y="3146923"/>
            <a:ext cx="252285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605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B81B-75D1-44CA-869B-D4CB6CD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4" y="201881"/>
            <a:ext cx="5981233" cy="2316583"/>
          </a:xfrm>
          <a:prstGeom prst="rect">
            <a:avLst/>
          </a:prstGeom>
        </p:spPr>
      </p:pic>
      <p:pic>
        <p:nvPicPr>
          <p:cNvPr id="4" name="image185.jpeg">
            <a:extLst>
              <a:ext uri="{FF2B5EF4-FFF2-40B4-BE49-F238E27FC236}">
                <a16:creationId xmlns:a16="http://schemas.microsoft.com/office/drawing/2014/main" id="{C5380117-3950-4A57-AB50-0D7606F844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1125" y="2855138"/>
            <a:ext cx="2119630" cy="2596515"/>
          </a:xfrm>
          <a:prstGeom prst="rect">
            <a:avLst/>
          </a:prstGeom>
        </p:spPr>
      </p:pic>
      <p:pic>
        <p:nvPicPr>
          <p:cNvPr id="5" name="image186.jpeg">
            <a:extLst>
              <a:ext uri="{FF2B5EF4-FFF2-40B4-BE49-F238E27FC236}">
                <a16:creationId xmlns:a16="http://schemas.microsoft.com/office/drawing/2014/main" id="{EA9B9FED-265E-473F-B188-B90B821A2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3232" y="2518464"/>
            <a:ext cx="178562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351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7B5C-CEB3-4FCC-95C8-F73E26E1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18" y="653143"/>
            <a:ext cx="7866764" cy="1663887"/>
          </a:xfrm>
          <a:prstGeom prst="rect">
            <a:avLst/>
          </a:prstGeom>
        </p:spPr>
      </p:pic>
      <p:pic>
        <p:nvPicPr>
          <p:cNvPr id="4" name="image188.jpeg">
            <a:extLst>
              <a:ext uri="{FF2B5EF4-FFF2-40B4-BE49-F238E27FC236}">
                <a16:creationId xmlns:a16="http://schemas.microsoft.com/office/drawing/2014/main" id="{A33401CB-5CA7-4DB7-BFE6-AB0BBE9A11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620" y="3246569"/>
            <a:ext cx="2540635" cy="2336165"/>
          </a:xfrm>
          <a:prstGeom prst="rect">
            <a:avLst/>
          </a:prstGeom>
        </p:spPr>
      </p:pic>
      <p:pic>
        <p:nvPicPr>
          <p:cNvPr id="5" name="image189.jpeg">
            <a:extLst>
              <a:ext uri="{FF2B5EF4-FFF2-40B4-BE49-F238E27FC236}">
                <a16:creationId xmlns:a16="http://schemas.microsoft.com/office/drawing/2014/main" id="{26B822D8-1474-4011-887F-1FFD5808AE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0116" y="3246569"/>
            <a:ext cx="2334895" cy="23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0941-8236-4A4F-91B4-C0DE7F1B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6" y="522515"/>
            <a:ext cx="7161368" cy="1801818"/>
          </a:xfrm>
          <a:prstGeom prst="rect">
            <a:avLst/>
          </a:prstGeom>
        </p:spPr>
      </p:pic>
      <p:pic>
        <p:nvPicPr>
          <p:cNvPr id="4" name="image193.jpeg">
            <a:extLst>
              <a:ext uri="{FF2B5EF4-FFF2-40B4-BE49-F238E27FC236}">
                <a16:creationId xmlns:a16="http://schemas.microsoft.com/office/drawing/2014/main" id="{8D8324B9-93D7-4A78-9D3D-170D19084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5316" y="2686792"/>
            <a:ext cx="2468245" cy="2743200"/>
          </a:xfrm>
          <a:prstGeom prst="rect">
            <a:avLst/>
          </a:prstGeom>
        </p:spPr>
      </p:pic>
      <p:pic>
        <p:nvPicPr>
          <p:cNvPr id="5" name="image194.jpeg">
            <a:extLst>
              <a:ext uri="{FF2B5EF4-FFF2-40B4-BE49-F238E27FC236}">
                <a16:creationId xmlns:a16="http://schemas.microsoft.com/office/drawing/2014/main" id="{BADA7C7E-F3CE-4C0B-9080-0A4FC734AE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2558522"/>
            <a:ext cx="2483485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39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58788-011B-461C-B2D7-37725620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41" y="427513"/>
            <a:ext cx="8175975" cy="1970422"/>
          </a:xfrm>
          <a:prstGeom prst="rect">
            <a:avLst/>
          </a:prstGeom>
        </p:spPr>
      </p:pic>
      <p:pic>
        <p:nvPicPr>
          <p:cNvPr id="4" name="image198.png">
            <a:extLst>
              <a:ext uri="{FF2B5EF4-FFF2-40B4-BE49-F238E27FC236}">
                <a16:creationId xmlns:a16="http://schemas.microsoft.com/office/drawing/2014/main" id="{BCEA3792-7FB0-4720-BA96-FA45A4BAFA9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7598" y="2761401"/>
            <a:ext cx="2404110" cy="2475230"/>
          </a:xfrm>
          <a:prstGeom prst="rect">
            <a:avLst/>
          </a:prstGeom>
        </p:spPr>
      </p:pic>
      <p:pic>
        <p:nvPicPr>
          <p:cNvPr id="5" name="image199.png">
            <a:extLst>
              <a:ext uri="{FF2B5EF4-FFF2-40B4-BE49-F238E27FC236}">
                <a16:creationId xmlns:a16="http://schemas.microsoft.com/office/drawing/2014/main" id="{B3057AB7-2E82-44AF-86B0-E573CD3C8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4582" y="2529444"/>
            <a:ext cx="1437017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83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6F22-470C-4099-9C66-B6F43539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06" y="653144"/>
            <a:ext cx="6843128" cy="1743266"/>
          </a:xfrm>
          <a:prstGeom prst="rect">
            <a:avLst/>
          </a:prstGeom>
        </p:spPr>
      </p:pic>
      <p:pic>
        <p:nvPicPr>
          <p:cNvPr id="4" name="image203.jpeg">
            <a:extLst>
              <a:ext uri="{FF2B5EF4-FFF2-40B4-BE49-F238E27FC236}">
                <a16:creationId xmlns:a16="http://schemas.microsoft.com/office/drawing/2014/main" id="{B3B14CBC-2EFC-46F4-827F-6AF4DA9A4A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7242" y="2574137"/>
            <a:ext cx="2453640" cy="2802255"/>
          </a:xfrm>
          <a:prstGeom prst="rect">
            <a:avLst/>
          </a:prstGeom>
        </p:spPr>
      </p:pic>
      <p:pic>
        <p:nvPicPr>
          <p:cNvPr id="5" name="image204.jpeg">
            <a:extLst>
              <a:ext uri="{FF2B5EF4-FFF2-40B4-BE49-F238E27FC236}">
                <a16:creationId xmlns:a16="http://schemas.microsoft.com/office/drawing/2014/main" id="{699601DA-1FC7-49EA-BCC5-6066E2078A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6449" y="2647162"/>
            <a:ext cx="2409190" cy="27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172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2E6172-DEFA-5549-04BF-EAFB89B742C2}"/>
              </a:ext>
            </a:extLst>
          </p:cNvPr>
          <p:cNvSpPr txBox="1">
            <a:spLocks/>
          </p:cNvSpPr>
          <p:nvPr/>
        </p:nvSpPr>
        <p:spPr>
          <a:xfrm>
            <a:off x="4221295" y="2981366"/>
            <a:ext cx="3749409" cy="8952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6080398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555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361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EDF26-26AF-4488-A406-528E8B6BB385}"/>
              </a:ext>
            </a:extLst>
          </p:cNvPr>
          <p:cNvSpPr txBox="1"/>
          <p:nvPr/>
        </p:nvSpPr>
        <p:spPr>
          <a:xfrm>
            <a:off x="7100425" y="5080288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86C75-38BA-4651-85AB-AA59538A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4" y="2450891"/>
            <a:ext cx="4121369" cy="246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CA870-1C08-4341-A7D7-45F0D39572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25" y="1131381"/>
            <a:ext cx="3319837" cy="3727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3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2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49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8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4714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95B2-8D1B-428A-B71D-10522B33EA64}"/>
              </a:ext>
            </a:extLst>
          </p:cNvPr>
          <p:cNvSpPr txBox="1"/>
          <p:nvPr/>
        </p:nvSpPr>
        <p:spPr>
          <a:xfrm>
            <a:off x="7083287" y="5274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9D93-4EC9-40CE-8065-18CB775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7" y="1559968"/>
            <a:ext cx="4179304" cy="37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DA962-EC7B-4BF9-A58B-A3792AD456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1103231"/>
            <a:ext cx="3507917" cy="379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4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47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1901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F447-615E-4AB7-B326-B77112D6C627}"/>
              </a:ext>
            </a:extLst>
          </p:cNvPr>
          <p:cNvSpPr txBox="1"/>
          <p:nvPr/>
        </p:nvSpPr>
        <p:spPr>
          <a:xfrm>
            <a:off x="7182849" y="5434349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two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4C645-3CDD-4208-BC6D-D9D58719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3" y="1508586"/>
            <a:ext cx="3757497" cy="384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7358E-523E-42DC-8CD3-0C1A1DFCE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48" y="1009404"/>
            <a:ext cx="3400711" cy="417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42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18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49874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37046-3FF6-4FFB-8AE3-870507CA525E}"/>
              </a:ext>
            </a:extLst>
          </p:cNvPr>
          <p:cNvSpPr txBox="1"/>
          <p:nvPr/>
        </p:nvSpPr>
        <p:spPr>
          <a:xfrm>
            <a:off x="7053942" y="5571554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three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A93E5-4F2E-4E8B-9816-9F21E31D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0" y="1852059"/>
            <a:ext cx="3815663" cy="385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F8D04-2974-4381-882C-8024FA963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104405"/>
            <a:ext cx="3441497" cy="4250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1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981210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AD767-E1FD-4BE9-BF65-CD0AE03CB8EB}"/>
              </a:ext>
            </a:extLst>
          </p:cNvPr>
          <p:cNvSpPr txBox="1"/>
          <p:nvPr/>
        </p:nvSpPr>
        <p:spPr>
          <a:xfrm>
            <a:off x="7101272" y="5528692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87F2-004A-4AD8-8D4D-121033FD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6" y="1645375"/>
            <a:ext cx="3611412" cy="385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5530-3C1A-4A24-835C-6E589C50CF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2" y="1116281"/>
            <a:ext cx="3308894" cy="4027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96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59166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BB77B-0A8F-4BC9-9E2B-4328B37E6F30}"/>
              </a:ext>
            </a:extLst>
          </p:cNvPr>
          <p:cNvSpPr txBox="1"/>
          <p:nvPr/>
        </p:nvSpPr>
        <p:spPr>
          <a:xfrm>
            <a:off x="7044348" y="5405495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8F097-14E9-4424-99D8-3C40CE14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6" y="1837378"/>
            <a:ext cx="3965631" cy="318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27EDB-2001-4F0E-83DE-58ED0BFEFB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7" y="1187533"/>
            <a:ext cx="3701143" cy="3979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08442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A3A8D-577C-44CB-8DBC-9001072151EE}"/>
              </a:ext>
            </a:extLst>
          </p:cNvPr>
          <p:cNvSpPr txBox="1"/>
          <p:nvPr/>
        </p:nvSpPr>
        <p:spPr>
          <a:xfrm>
            <a:off x="7300160" y="5495721"/>
            <a:ext cx="370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C383D-3C75-46FD-9C6E-FA46B57E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2" y="1725069"/>
            <a:ext cx="3508093" cy="340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FA25-757C-4266-8AF8-633AA4B9E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0" y="1080655"/>
            <a:ext cx="3428863" cy="4305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48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55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75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6461193-1B68-4F9F-8E84-3DA772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314" y="4615542"/>
            <a:ext cx="1669142" cy="5657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18C38-BB86-4061-970B-7D8312DC4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98" y="1028020"/>
            <a:ext cx="4146927" cy="321851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29D2B-4567-4AC9-A15C-2B64C02B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5" y="2312543"/>
            <a:ext cx="4067101" cy="23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205D0-0ABE-47AD-A849-B30715D63350}"/>
              </a:ext>
            </a:extLst>
          </p:cNvPr>
          <p:cNvSpPr txBox="1"/>
          <p:nvPr/>
        </p:nvSpPr>
        <p:spPr>
          <a:xfrm>
            <a:off x="7541241" y="5474697"/>
            <a:ext cx="32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seven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9BDA8-CCDF-419B-81AB-7870338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63" y="1546976"/>
            <a:ext cx="3942848" cy="404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8E0C0-5592-4BB1-9DE2-0C1D76A15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51" y="973778"/>
            <a:ext cx="3236685" cy="406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8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09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4371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007C-DFBD-4855-B991-34EE3286B590}"/>
              </a:ext>
            </a:extLst>
          </p:cNvPr>
          <p:cNvSpPr txBox="1"/>
          <p:nvPr/>
        </p:nvSpPr>
        <p:spPr>
          <a:xfrm>
            <a:off x="7623787" y="5389361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FF74E-ABC5-4F4B-A9D5-515F685F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2" y="1519963"/>
            <a:ext cx="4062371" cy="410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2D8A1-B299-4B0F-B0A3-D8EF096436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21" y="1104406"/>
            <a:ext cx="3653652" cy="403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555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0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410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54F-D855-447D-9C5C-6A433AA41E27}"/>
              </a:ext>
            </a:extLst>
          </p:cNvPr>
          <p:cNvSpPr txBox="1"/>
          <p:nvPr/>
        </p:nvSpPr>
        <p:spPr>
          <a:xfrm>
            <a:off x="7332461" y="5477929"/>
            <a:ext cx="328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nine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7788A-64E6-48D5-AB18-048B09B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94" y="1441064"/>
            <a:ext cx="3811084" cy="407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7F0F3-0B52-4827-A83F-E9819BB5B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82" y="1090482"/>
            <a:ext cx="3280229" cy="3880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9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3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99823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766B8-5B9F-4929-8760-1ED3CF1B3AC1}"/>
              </a:ext>
            </a:extLst>
          </p:cNvPr>
          <p:cNvSpPr txBox="1"/>
          <p:nvPr/>
        </p:nvSpPr>
        <p:spPr>
          <a:xfrm>
            <a:off x="7397821" y="5474602"/>
            <a:ext cx="32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B9DE9-D610-485C-9F94-C5312737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6" y="2223955"/>
            <a:ext cx="4081546" cy="299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8E484-01AB-4F3F-BCDA-FB44490CF4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2" y="1045030"/>
            <a:ext cx="3512938" cy="378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7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">
            <a:extLst>
              <a:ext uri="{FF2B5EF4-FFF2-40B4-BE49-F238E27FC236}">
                <a16:creationId xmlns:a16="http://schemas.microsoft.com/office/drawing/2014/main" id="{70703E55-68AC-4B3E-AED8-B2C7E6F42DC2}"/>
              </a:ext>
            </a:extLst>
          </p:cNvPr>
          <p:cNvGrpSpPr>
            <a:grpSpLocks/>
          </p:cNvGrpSpPr>
          <p:nvPr/>
        </p:nvGrpSpPr>
        <p:grpSpPr bwMode="auto">
          <a:xfrm>
            <a:off x="4322618" y="807522"/>
            <a:ext cx="5537200" cy="1330325"/>
            <a:chOff x="3243" y="410"/>
            <a:chExt cx="8194" cy="2094"/>
          </a:xfrm>
        </p:grpSpPr>
        <p:pic>
          <p:nvPicPr>
            <p:cNvPr id="1027" name="docshape2">
              <a:extLst>
                <a:ext uri="{FF2B5EF4-FFF2-40B4-BE49-F238E27FC236}">
                  <a16:creationId xmlns:a16="http://schemas.microsoft.com/office/drawing/2014/main" id="{C8AD5FB6-4318-4CC1-ABEA-C4FF753CE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410"/>
              <a:ext cx="5080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docshape3">
              <a:extLst>
                <a:ext uri="{FF2B5EF4-FFF2-40B4-BE49-F238E27FC236}">
                  <a16:creationId xmlns:a16="http://schemas.microsoft.com/office/drawing/2014/main" id="{134E311E-6F93-46DB-9E8A-25335482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" y="410"/>
              <a:ext cx="486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3.jpeg">
            <a:extLst>
              <a:ext uri="{FF2B5EF4-FFF2-40B4-BE49-F238E27FC236}">
                <a16:creationId xmlns:a16="http://schemas.microsoft.com/office/drawing/2014/main" id="{946AE8BE-7152-4C27-9411-7E9CB9CD37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276" y="3749873"/>
            <a:ext cx="2274570" cy="2300605"/>
          </a:xfrm>
          <a:prstGeom prst="rect">
            <a:avLst/>
          </a:prstGeom>
        </p:spPr>
      </p:pic>
      <p:pic>
        <p:nvPicPr>
          <p:cNvPr id="7" name="image4.jpeg">
            <a:extLst>
              <a:ext uri="{FF2B5EF4-FFF2-40B4-BE49-F238E27FC236}">
                <a16:creationId xmlns:a16="http://schemas.microsoft.com/office/drawing/2014/main" id="{9B01FD9F-A3AD-4474-BDA6-0B0E7623DD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166" y="3735903"/>
            <a:ext cx="228854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230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47A5F2-0052-8AEB-B01F-F25DD74B4793}"/>
              </a:ext>
            </a:extLst>
          </p:cNvPr>
          <p:cNvSpPr txBox="1">
            <a:spLocks/>
          </p:cNvSpPr>
          <p:nvPr/>
        </p:nvSpPr>
        <p:spPr>
          <a:xfrm>
            <a:off x="4069169" y="3021122"/>
            <a:ext cx="4053662" cy="815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12385383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27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02C541A-45ED-46D8-B7DA-BA1B9F7AC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29" y="5203726"/>
            <a:ext cx="2061029" cy="689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B255-2CE1-4998-B94D-AE056D2170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65201"/>
            <a:ext cx="4225629" cy="38237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EF14C-FFB4-4BE6-A352-5E7D2244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1" y="1590417"/>
            <a:ext cx="3659475" cy="35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351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86" y="4745856"/>
            <a:ext cx="2278743" cy="13501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lothing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abric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0E8D-A1B6-48B9-948F-0CFADFF934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34" y="876198"/>
            <a:ext cx="4319507" cy="35765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230E-9865-465F-9611-09528FF1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3" y="1995810"/>
            <a:ext cx="3857631" cy="3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5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81976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C332A56-688A-4A7B-971B-0BD17963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95" y="5516343"/>
            <a:ext cx="2284032" cy="6940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umber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BCB04-53C6-4C61-9AF1-ABA76FD0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6" y="1641768"/>
            <a:ext cx="3678419" cy="357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99FB-99BE-4F9B-8D8B-219478DBE80C}"/>
              </a:ext>
            </a:extLst>
          </p:cNvPr>
          <p:cNvPicPr/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3644" r="12791" b="7806"/>
          <a:stretch/>
        </p:blipFill>
        <p:spPr bwMode="auto">
          <a:xfrm>
            <a:off x="7271106" y="1238008"/>
            <a:ext cx="3442972" cy="3510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5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D3F67E8-7C69-439C-BA1C-5123C6D0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48" y="10212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4">
            <a:extLst>
              <a:ext uri="{FF2B5EF4-FFF2-40B4-BE49-F238E27FC236}">
                <a16:creationId xmlns:a16="http://schemas.microsoft.com/office/drawing/2014/main" id="{C0F3B002-CBFF-4FFB-9875-5FD2A084464C}"/>
              </a:ext>
            </a:extLst>
          </p:cNvPr>
          <p:cNvGrpSpPr>
            <a:grpSpLocks/>
          </p:cNvGrpSpPr>
          <p:nvPr/>
        </p:nvGrpSpPr>
        <p:grpSpPr bwMode="auto">
          <a:xfrm>
            <a:off x="5415148" y="1021278"/>
            <a:ext cx="3260725" cy="1330325"/>
            <a:chOff x="0" y="0"/>
            <a:chExt cx="5134" cy="2094"/>
          </a:xfrm>
        </p:grpSpPr>
        <p:pic>
          <p:nvPicPr>
            <p:cNvPr id="2051" name="docshape5">
              <a:extLst>
                <a:ext uri="{FF2B5EF4-FFF2-40B4-BE49-F238E27FC236}">
                  <a16:creationId xmlns:a16="http://schemas.microsoft.com/office/drawing/2014/main" id="{6F70FB48-CDC8-4BA5-9401-59BAE811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docshape6">
              <a:extLst>
                <a:ext uri="{FF2B5EF4-FFF2-40B4-BE49-F238E27FC236}">
                  <a16:creationId xmlns:a16="http://schemas.microsoft.com/office/drawing/2014/main" id="{2D2E109C-8CCB-4E34-91DB-0D951D3E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" y="0"/>
              <a:ext cx="2204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7.jpeg">
            <a:extLst>
              <a:ext uri="{FF2B5EF4-FFF2-40B4-BE49-F238E27FC236}">
                <a16:creationId xmlns:a16="http://schemas.microsoft.com/office/drawing/2014/main" id="{1F735FF3-2394-4AA5-B589-46E208F052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7292" y="3080018"/>
            <a:ext cx="2091055" cy="2930525"/>
          </a:xfrm>
          <a:prstGeom prst="rect">
            <a:avLst/>
          </a:prstGeom>
        </p:spPr>
      </p:pic>
      <p:pic>
        <p:nvPicPr>
          <p:cNvPr id="8" name="image8.jpeg">
            <a:extLst>
              <a:ext uri="{FF2B5EF4-FFF2-40B4-BE49-F238E27FC236}">
                <a16:creationId xmlns:a16="http://schemas.microsoft.com/office/drawing/2014/main" id="{C6BB3008-FC0A-40F1-A504-A7E4A919FB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683" y="3202836"/>
            <a:ext cx="248666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75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749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597D159-8C9E-40D4-8C4B-EC3F58F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791" y="4987571"/>
            <a:ext cx="3135084" cy="815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housand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AF490-BF59-4779-A44D-F422F29AE2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946364"/>
            <a:ext cx="4081381" cy="354814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EE94C-4C5C-4947-AE38-F16FC4C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8" y="2111307"/>
            <a:ext cx="3543482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27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662" y="4855620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any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BC44-7332-4D65-A351-A11A62469A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5" y="1047336"/>
            <a:ext cx="4016294" cy="323794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9C88-08F7-4BC3-A02B-F7DBB84E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3" y="2069864"/>
            <a:ext cx="3232316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93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D1AC3-71C3-0FA9-D0C0-52C201C9C8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9" y="1138297"/>
            <a:ext cx="3674256" cy="351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40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436422F-9167-4F64-BB43-5DF27D26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933" y="4806327"/>
            <a:ext cx="1602389" cy="7614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close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EEE3-52D9-4EC2-AEBF-27E4257A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80" y="1138297"/>
            <a:ext cx="2553887" cy="4723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D05A59-197C-FE90-F18E-2A88EBE48C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9" y="1138297"/>
            <a:ext cx="3674256" cy="351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7">
            <a:extLst>
              <a:ext uri="{FF2B5EF4-FFF2-40B4-BE49-F238E27FC236}">
                <a16:creationId xmlns:a16="http://schemas.microsoft.com/office/drawing/2014/main" id="{F4F34E78-11ED-451C-B4E6-AE313A17802B}"/>
              </a:ext>
            </a:extLst>
          </p:cNvPr>
          <p:cNvGrpSpPr>
            <a:grpSpLocks/>
          </p:cNvGrpSpPr>
          <p:nvPr/>
        </p:nvGrpSpPr>
        <p:grpSpPr bwMode="auto">
          <a:xfrm>
            <a:off x="4717679" y="825747"/>
            <a:ext cx="5583238" cy="1330325"/>
            <a:chOff x="3070" y="410"/>
            <a:chExt cx="8793" cy="2094"/>
          </a:xfrm>
        </p:grpSpPr>
        <p:pic>
          <p:nvPicPr>
            <p:cNvPr id="3075" name="docshape8">
              <a:extLst>
                <a:ext uri="{FF2B5EF4-FFF2-40B4-BE49-F238E27FC236}">
                  <a16:creationId xmlns:a16="http://schemas.microsoft.com/office/drawing/2014/main" id="{D02D6890-1624-47BA-9F7C-A4AFAB9D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410"/>
              <a:ext cx="5272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docshape9">
              <a:extLst>
                <a:ext uri="{FF2B5EF4-FFF2-40B4-BE49-F238E27FC236}">
                  <a16:creationId xmlns:a16="http://schemas.microsoft.com/office/drawing/2014/main" id="{A45E1BEE-3CB5-47CA-B8B7-C9C201028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" y="410"/>
              <a:ext cx="5377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11.jpeg">
            <a:extLst>
              <a:ext uri="{FF2B5EF4-FFF2-40B4-BE49-F238E27FC236}">
                <a16:creationId xmlns:a16="http://schemas.microsoft.com/office/drawing/2014/main" id="{AAD19152-5F0A-4B79-9E74-81EDC38CED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5219" y="3429000"/>
            <a:ext cx="2552700" cy="3035935"/>
          </a:xfrm>
          <a:prstGeom prst="rect">
            <a:avLst/>
          </a:prstGeom>
        </p:spPr>
      </p:pic>
      <p:pic>
        <p:nvPicPr>
          <p:cNvPr id="7" name="image12.jpeg">
            <a:extLst>
              <a:ext uri="{FF2B5EF4-FFF2-40B4-BE49-F238E27FC236}">
                <a16:creationId xmlns:a16="http://schemas.microsoft.com/office/drawing/2014/main" id="{E8023124-5EFD-4A6E-ACED-054062834D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821" y="3429000"/>
            <a:ext cx="260096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5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66" y="1100057"/>
            <a:ext cx="3669224" cy="388264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097" y="4472848"/>
            <a:ext cx="1827858" cy="149466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mall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few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B6C-D5DB-4A0E-9D25-FD85DFDADF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57" y="1060088"/>
            <a:ext cx="3088738" cy="30422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91B4D-462E-43C6-A9B0-A2C96CBD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65" y="2581231"/>
            <a:ext cx="3194214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32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FCEABA7-0B6F-4837-A4FA-7A3D486A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1" y="5122191"/>
            <a:ext cx="4739144" cy="1247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ery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(showing emphasis)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4AA73-A3A6-4995-BCD0-531E6007E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5" y="999478"/>
            <a:ext cx="3764554" cy="37894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9B48C-2CE1-4EF6-8BA1-0BC2B121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00" y="1966079"/>
            <a:ext cx="3238666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36A53-410C-13A1-F9E0-CE18179D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83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2E19D-0A28-7EE7-BDF7-D2452A43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0417D59-05EF-4C69-B99A-C0105C44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911" y="4224907"/>
            <a:ext cx="3435865" cy="16169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eople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FC7AF-0827-4A1B-839A-672237E6E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59" y="804144"/>
            <a:ext cx="3997351" cy="313181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BF390-3A24-7A26-9FC1-0EBFC239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0" y="1824627"/>
            <a:ext cx="3434437" cy="32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F1BFA-4981-ABA6-6BD8-CE6FB779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730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C8130-1864-9CCA-3773-6FCEE503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0290D602-AA3C-464E-98DA-C377D5B26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267" y="866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0">
            <a:extLst>
              <a:ext uri="{FF2B5EF4-FFF2-40B4-BE49-F238E27FC236}">
                <a16:creationId xmlns:a16="http://schemas.microsoft.com/office/drawing/2014/main" id="{3E91F545-694E-4DFD-A07C-B7514E533F48}"/>
              </a:ext>
            </a:extLst>
          </p:cNvPr>
          <p:cNvGrpSpPr>
            <a:grpSpLocks/>
          </p:cNvGrpSpPr>
          <p:nvPr/>
        </p:nvGrpSpPr>
        <p:grpSpPr bwMode="auto">
          <a:xfrm>
            <a:off x="4952010" y="866898"/>
            <a:ext cx="3311525" cy="1330325"/>
            <a:chOff x="0" y="0"/>
            <a:chExt cx="5216" cy="2094"/>
          </a:xfrm>
        </p:grpSpPr>
        <p:pic>
          <p:nvPicPr>
            <p:cNvPr id="4099" name="docshape11">
              <a:extLst>
                <a:ext uri="{FF2B5EF4-FFF2-40B4-BE49-F238E27FC236}">
                  <a16:creationId xmlns:a16="http://schemas.microsoft.com/office/drawing/2014/main" id="{39856554-822A-4073-944E-742144F5D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8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docshape12">
              <a:extLst>
                <a:ext uri="{FF2B5EF4-FFF2-40B4-BE49-F238E27FC236}">
                  <a16:creationId xmlns:a16="http://schemas.microsoft.com/office/drawing/2014/main" id="{CA80F628-6EC8-44E8-9CD7-6D6C21EA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0"/>
              <a:ext cx="226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jpeg">
            <a:extLst>
              <a:ext uri="{FF2B5EF4-FFF2-40B4-BE49-F238E27FC236}">
                <a16:creationId xmlns:a16="http://schemas.microsoft.com/office/drawing/2014/main" id="{1422B6F5-FD29-421A-86CA-C7FEBE3FE4F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601" y="3228728"/>
            <a:ext cx="1236980" cy="2419350"/>
          </a:xfrm>
          <a:prstGeom prst="rect">
            <a:avLst/>
          </a:prstGeom>
        </p:spPr>
      </p:pic>
      <p:pic>
        <p:nvPicPr>
          <p:cNvPr id="8" name="image15.jpeg">
            <a:extLst>
              <a:ext uri="{FF2B5EF4-FFF2-40B4-BE49-F238E27FC236}">
                <a16:creationId xmlns:a16="http://schemas.microsoft.com/office/drawing/2014/main" id="{DB9EFA30-2FFE-4F37-969C-9C8E33B5D4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4421" y="3083437"/>
            <a:ext cx="2223135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931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33C060D-DB5F-474C-BDB0-B75174F47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101" y="4411734"/>
            <a:ext cx="2703195" cy="682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oman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F6B71-42CE-4503-A87A-CB354FAE0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2" y="720671"/>
            <a:ext cx="4004914" cy="334763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A7005-EED1-903A-393C-F9539C4F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4" y="1362075"/>
            <a:ext cx="3905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584F3-9193-0648-4F92-FCCF7E6A790C}"/>
              </a:ext>
            </a:extLst>
          </p:cNvPr>
          <p:cNvSpPr txBox="1">
            <a:spLocks/>
          </p:cNvSpPr>
          <p:nvPr/>
        </p:nvSpPr>
        <p:spPr>
          <a:xfrm>
            <a:off x="4049290" y="2941609"/>
            <a:ext cx="4093419" cy="97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11</a:t>
            </a:r>
          </a:p>
        </p:txBody>
      </p:sp>
    </p:spTree>
    <p:extLst>
      <p:ext uri="{BB962C8B-B14F-4D97-AF65-F5344CB8AC3E}">
        <p14:creationId xmlns:p14="http://schemas.microsoft.com/office/powerpoint/2010/main" val="359523966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86F2-C2EE-528B-7B8D-A0BB8CF1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764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9AE9A-36C2-DB9A-938D-3EF74ECB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E8DB-1294-A2BA-424D-A19A3CCC69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7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BED05E-E187-4882-807D-9C3A64A9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047" y="4001142"/>
            <a:ext cx="3497344" cy="198654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rowd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ultitude</a:t>
            </a: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15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 marR="0" indent="44958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(persons)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9B95-12B8-4C8E-A6ED-9EBC55AFF27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1" b="1936"/>
          <a:stretch/>
        </p:blipFill>
        <p:spPr bwMode="auto">
          <a:xfrm>
            <a:off x="6708047" y="1161794"/>
            <a:ext cx="4487594" cy="22672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8CC2C-FE7E-B478-0873-5DAD5ADD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1" y="1976023"/>
            <a:ext cx="3267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D5F6C-4842-37D5-972A-6320E4741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9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E57D1-2FA0-E720-5FF4-D7554272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FE062B9-C3AB-4C44-83A4-C8FC5E74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810" y="4204565"/>
            <a:ext cx="4586068" cy="1557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losed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85234-B495-4C41-A06A-BBD4FE6ED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5" y="778735"/>
            <a:ext cx="3946511" cy="28711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48A32-D8C9-3015-4604-255A7BE0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9" y="1971261"/>
            <a:ext cx="350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1335-2023-AE94-D274-EB6E9279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058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D01E2-81A2-E606-94F0-D7ABE71F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117C9A-9FF0-8F98-0260-D3DD215AD1E2}"/>
              </a:ext>
            </a:extLst>
          </p:cNvPr>
          <p:cNvSpPr txBox="1">
            <a:spLocks/>
          </p:cNvSpPr>
          <p:nvPr/>
        </p:nvSpPr>
        <p:spPr>
          <a:xfrm>
            <a:off x="4221158" y="3129568"/>
            <a:ext cx="3749683" cy="2994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22914342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27AE7F-4942-4713-A2B7-2B245DD3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770" y="4324028"/>
            <a:ext cx="4525505" cy="15898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o, closed)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4CB5-251F-4429-91B7-F75366CCA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7" y="681150"/>
            <a:ext cx="4252551" cy="341411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5C611-8DF5-01DE-0CDC-C1031C64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4" y="1485900"/>
            <a:ext cx="2876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D47F-8DBC-7485-7C17-DC2C609B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838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CC1-F0B0-1BE4-6FC2-4C399CD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3371EF3-918A-484C-8A25-5E53B20B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507" y="3857270"/>
            <a:ext cx="4288673" cy="24081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</a:t>
            </a: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oor, 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69963-6DE4-4D06-8F43-CE6DA84E6A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65" y="796468"/>
            <a:ext cx="3340450" cy="284743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FAE8D-53EE-19BE-FFC4-3354FE44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46" y="1956973"/>
            <a:ext cx="320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388-9056-C39A-F230-548DFCA9A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933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ED5D-D402-0E62-68EC-7D28D29F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437EA6-6814-45C1-B6D7-23DE0B27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530" y="3571461"/>
            <a:ext cx="4742480" cy="197120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err="1"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on_top_of</a:t>
            </a:r>
            <a:endParaRPr lang="en-US" sz="3600" b="1" dirty="0"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(thing)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DC2A3-21A4-4C55-B49E-9DE28B08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30" y="906893"/>
            <a:ext cx="4659579" cy="264996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AEF7F-6717-D0DB-20CF-FAD1728B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6" y="1638300"/>
            <a:ext cx="3590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639-3AD8-B51F-1849-74BC61A9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861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B4643-8340-678F-6E4F-0B6EF844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38BE1-E9A9-DFAC-F32D-A37B238E7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74" y="984300"/>
            <a:ext cx="3261138" cy="3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0B6AEA-BE2E-4395-87F0-6FC852369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651" y="4649967"/>
            <a:ext cx="4340385" cy="122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EAC2-4746-FF10-8494-DAC37C3E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61" y="1943100"/>
            <a:ext cx="34290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9D438-46BA-0D98-EDCC-2436FB09A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74" y="984300"/>
            <a:ext cx="3261138" cy="3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3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3408C-5B68-21B9-878C-08CFFF78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77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7A415-832A-EBA3-184A-3ED9E63AD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361C54A-C0AA-44FF-8C14-D6DEA0B6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657" y="3933372"/>
            <a:ext cx="4397829" cy="13986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deaf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o, ear)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F6DC-9BC0-47A3-B6F6-E37DB52BDF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86" y="714828"/>
            <a:ext cx="4007443" cy="321854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89B18-53DC-236D-9D13-2238E261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6" y="1162050"/>
            <a:ext cx="252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49DDD-D9FB-397B-ECE3-9C3A50E2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394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AB7FA-3CAD-5A11-B531-795D5379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DA7734-11FF-4A91-974F-1C8F1E128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783" y="4251498"/>
            <a:ext cx="4587767" cy="14367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no)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9B44-6362-408E-B4B3-C21209938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07" y="703943"/>
            <a:ext cx="3220931" cy="33767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1A180-3276-EC60-0CE0-2A143F3D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9" y="1809750"/>
            <a:ext cx="327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E9C67-C94F-2574-6A40-5B3C4120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71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31FB5-3966-E492-5895-C92A2659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E6E10-618C-5A27-C046-B21D951C2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67" y="1294986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10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980D7CA-AC1E-4449-9439-536F1FF2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515" y="4044792"/>
            <a:ext cx="4513226" cy="14178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12C2F-8DA1-B34B-F47F-A15575CE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9" y="1294986"/>
            <a:ext cx="331470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3FB7C-F0F4-17E3-A447-65AD9E285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67" y="1294986"/>
            <a:ext cx="4343954" cy="27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EA904-3CE9-AC2E-8EFD-C40C4F7A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15086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E800CCE-C535-489B-9FD6-813C19670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14" y="4530867"/>
            <a:ext cx="3727938" cy="1516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ouch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ct val="107000"/>
              </a:lnSpc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A531C-E749-427A-A49F-26C2F14E9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66689"/>
            <a:ext cx="4222078" cy="358058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913B4-9AED-4983-A3B5-9982972BA6E0}"/>
              </a:ext>
            </a:extLst>
          </p:cNvPr>
          <p:cNvSpPr txBox="1"/>
          <p:nvPr/>
        </p:nvSpPr>
        <p:spPr>
          <a:xfrm>
            <a:off x="8258650" y="555307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(thing, hand)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7A91E-2017-D221-DFDD-141572F3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96" y="1304925"/>
            <a:ext cx="3400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65099-CA30-AFA9-754A-C001B4CB9B09}"/>
              </a:ext>
            </a:extLst>
          </p:cNvPr>
          <p:cNvSpPr txBox="1">
            <a:spLocks/>
          </p:cNvSpPr>
          <p:nvPr/>
        </p:nvSpPr>
        <p:spPr>
          <a:xfrm>
            <a:off x="3969777" y="2921730"/>
            <a:ext cx="4252445" cy="10145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1179373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F91A0-B1F3-46BC-2E80-C058754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1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3" y="915604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607" y="3471653"/>
            <a:ext cx="4804473" cy="1608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 fontAlgn="base">
              <a:lnSpc>
                <a:spcPct val="105000"/>
              </a:lnSpc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bring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ake</a:t>
            </a: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carry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D1DDE-DDBD-4234-AD18-FCA55C4835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32" y="815796"/>
            <a:ext cx="2772421" cy="2655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7EF61-1CBA-B226-6CF1-CD44A566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6" y="1581150"/>
            <a:ext cx="35528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B8ECE-A392-2EDD-0DEE-05FF64A2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518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41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7A62DD-3612-4584-9C44-5AA2415E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144" y="4448125"/>
            <a:ext cx="3497943" cy="12822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ongue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clothing)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663E1-39F3-4613-BA78-0F1F0C02B866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81" y="1450110"/>
            <a:ext cx="2965726" cy="246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CA684-25D6-F662-617D-F7BF5BF0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3" y="1702955"/>
            <a:ext cx="3489491" cy="3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433AF-7705-AAFD-8C34-FDF3B7BB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01701AE-20EE-428A-8D65-8EE4F19F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718" y="4999510"/>
            <a:ext cx="1688122" cy="12712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BF25C-7D49-41F5-B364-26B90C073B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62" y="947483"/>
            <a:ext cx="2702759" cy="368764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FB87D-7B3F-4918-9B78-A23210D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48" y="1543985"/>
            <a:ext cx="3461188" cy="40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DCB6F-1D2A-41C0-83DF-24B124EB75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CF39DF4-42CE-4315-9FD8-D729FCBF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31" y="4111899"/>
            <a:ext cx="4200623" cy="14168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outh,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orward, water)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5E39F-D0A5-6883-8079-B39C5E93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347498"/>
            <a:ext cx="4200525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335C3-6D18-DBEB-A0A2-E51B339E9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70" y="876598"/>
            <a:ext cx="3154147" cy="294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0C34-A202-2968-5C70-154D3804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2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ED8B-8657-4A09-A431-32B382D4E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1355C8E-5113-4A64-9D93-D566A473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694" y="4254584"/>
            <a:ext cx="4034300" cy="13019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outh, </a:t>
            </a: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CF321-C948-90D5-0211-E2F07B90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1" y="1733811"/>
            <a:ext cx="3310916" cy="3390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BEF53-04D2-B553-F81A-03E1A1CF7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54" y="1198755"/>
            <a:ext cx="3199979" cy="28466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3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6B4F-A230-0695-67D9-381B318D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113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071844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16600C8-22DA-4438-9384-18AF9C68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840" y="3994937"/>
            <a:ext cx="4762005" cy="20006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freedom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(no, 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hain)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64FAF-5E38-4A91-BAA6-1F63500991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56" y="1109551"/>
            <a:ext cx="2085975" cy="26479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5E723-BBD0-493C-08F0-E56AC3A8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90" y="1862752"/>
            <a:ext cx="3286238" cy="31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D2BC-4BA4-E63B-E2B1-77A3A31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926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707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B9CAC6-334E-4F07-B03C-2A7ADFB4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82" y="3776602"/>
            <a:ext cx="4638053" cy="22099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esire </a:t>
            </a:r>
            <a:endParaRPr lang="en-US" sz="32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2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en-US" sz="3200" dirty="0"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ill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endParaRPr lang="en-US" sz="32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(love, heart)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9892C-91AF-48BC-B039-ACFC02CC3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02315"/>
            <a:ext cx="3668671" cy="282354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B71A6-B0E4-DF62-4A9D-F0466ED3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976437"/>
            <a:ext cx="333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696F-4689-2441-F615-93F27436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681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F4F9-52D2-4711-A026-209648302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648E40B-2313-43FA-98AB-7E333B22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537" y="3961624"/>
            <a:ext cx="4786613" cy="15247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(very, mouth, desire)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72763-62E8-A30A-17BC-CC980720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9" y="1371600"/>
            <a:ext cx="33909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38FA-E063-D5DF-FF64-AAB23AF4E3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21" y="1027354"/>
            <a:ext cx="2927646" cy="2778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7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35CF5-9CD4-0249-00B6-BBF01335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015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38" y="4330870"/>
            <a:ext cx="3919349" cy="14524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Jesus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cross)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793CE-D854-4DE1-8AFC-6CB745ADEE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98" y="747217"/>
            <a:ext cx="4362739" cy="34480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F88A-CF38-6C20-8194-9E3CF5A6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4" y="1918873"/>
            <a:ext cx="2571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41E2-FFA2-4C7F-ED53-EEEC72DD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8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B7C7-282B-7A6C-0F80-58503E48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769266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121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72A79C-E4D3-480C-B64F-4CA79BDBC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32" y="4715111"/>
            <a:ext cx="4113078" cy="13566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father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(man, love)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5C724-FD18-DC3D-21D0-1DA5EE38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84" y="1819275"/>
            <a:ext cx="2762250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2EDCC-9004-E338-9074-B158EA6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21" y="786282"/>
            <a:ext cx="3238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9CCD-7E17-E59C-9BEF-C2C7D42C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53" y="1500187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858B278-4D65-40E8-8298-B788F462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101" y="4402728"/>
            <a:ext cx="4557486" cy="13410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ing, father)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1F270-FE9D-4226-AD7B-8061E1FE61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73" y="857249"/>
            <a:ext cx="3646274" cy="3025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EE645-3DD1-3854-9185-8BA9BDB3E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53" y="1500187"/>
            <a:ext cx="340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E043-F25C-5B7E-9851-3F89E1660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22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2D0FAF0-3F2B-4F07-9D55-3128E959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255" y="4440838"/>
            <a:ext cx="4261521" cy="14730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eaven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</a:t>
            </a: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ouse, God)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F53B-029F-46B1-B1AD-46BF321EB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4" y="784307"/>
            <a:ext cx="3883545" cy="328906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A906E-79F0-2E81-D669-D1FBD9F53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581150"/>
            <a:ext cx="3352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798F7-A29E-F348-7EBE-602AA12EF0DB}"/>
              </a:ext>
            </a:extLst>
          </p:cNvPr>
          <p:cNvSpPr txBox="1">
            <a:spLocks/>
          </p:cNvSpPr>
          <p:nvPr/>
        </p:nvSpPr>
        <p:spPr>
          <a:xfrm>
            <a:off x="4089047" y="3120141"/>
            <a:ext cx="4013906" cy="1213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13</a:t>
            </a:r>
          </a:p>
        </p:txBody>
      </p:sp>
    </p:spTree>
    <p:extLst>
      <p:ext uri="{BB962C8B-B14F-4D97-AF65-F5344CB8AC3E}">
        <p14:creationId xmlns:p14="http://schemas.microsoft.com/office/powerpoint/2010/main" val="291308425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AFCA-199C-4289-83E8-C0FECF79C68F}"/>
              </a:ext>
            </a:extLst>
          </p:cNvPr>
          <p:cNvSpPr txBox="1"/>
          <p:nvPr/>
        </p:nvSpPr>
        <p:spPr>
          <a:xfrm>
            <a:off x="6720614" y="3283094"/>
            <a:ext cx="4462460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period</a:t>
            </a:r>
          </a:p>
          <a:p>
            <a:pPr algn="ctr"/>
            <a:endParaRPr lang="en-US" sz="36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symbol marks the end of a complete thought.</a:t>
            </a:r>
          </a:p>
          <a:p>
            <a:pPr algn="ctr"/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0C138-A128-B78C-E188-30D89058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2" y="1862551"/>
            <a:ext cx="3760967" cy="961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91B91-2C7C-9C79-8B1B-9CFFC39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71" y="2824162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D217-E839-491D-8970-11155B017A67}"/>
              </a:ext>
            </a:extLst>
          </p:cNvPr>
          <p:cNvSpPr txBox="1"/>
          <p:nvPr/>
        </p:nvSpPr>
        <p:spPr>
          <a:xfrm>
            <a:off x="7162212" y="3813526"/>
            <a:ext cx="3868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break within a complete thought.</a:t>
            </a:r>
          </a:p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61411-2B5B-4430-84C3-F28FFEA74F5E}"/>
              </a:ext>
            </a:extLst>
          </p:cNvPr>
          <p:cNvSpPr txBox="1"/>
          <p:nvPr/>
        </p:nvSpPr>
        <p:spPr>
          <a:xfrm>
            <a:off x="8051597" y="32146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comma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B69FA-152B-29E1-5C7E-B74D7924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6" y="2908168"/>
            <a:ext cx="1468299" cy="156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72275-4D36-46BE-E286-9F6F983D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75" y="1525534"/>
            <a:ext cx="3927414" cy="1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1D5E-9A22-46B1-8F38-9F001C7F0117}"/>
              </a:ext>
            </a:extLst>
          </p:cNvPr>
          <p:cNvSpPr txBox="1"/>
          <p:nvPr/>
        </p:nvSpPr>
        <p:spPr>
          <a:xfrm>
            <a:off x="6486734" y="3429000"/>
            <a:ext cx="49302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 exclamation point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marks the end of a sentence spoken with emphasis or strong emotion.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81940-A0BF-C034-8CE7-1EA2588A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9" y="1419225"/>
            <a:ext cx="1781175" cy="40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0C9E8-A5BF-374D-7A96-BC6C1C71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5" y="1533525"/>
            <a:ext cx="4257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A154-EE0F-4F7D-ABA1-E85789220E1B}"/>
              </a:ext>
            </a:extLst>
          </p:cNvPr>
          <p:cNvSpPr txBox="1"/>
          <p:nvPr/>
        </p:nvSpPr>
        <p:spPr>
          <a:xfrm>
            <a:off x="6561056" y="3581852"/>
            <a:ext cx="47888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question mark</a:t>
            </a:r>
          </a:p>
          <a:p>
            <a:pPr algn="ctr"/>
            <a:endParaRPr lang="en-US" sz="3600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symbol indicates a question is being asked.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6E4D-6CDA-CA58-DFEB-32F43515D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96" y="1971675"/>
            <a:ext cx="2181225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FB1029-9F63-6C70-F377-D092CDD4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31" y="1463349"/>
            <a:ext cx="3933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1A19F-9E52-40D0-A498-21E15ED12A7F}"/>
              </a:ext>
            </a:extLst>
          </p:cNvPr>
          <p:cNvSpPr txBox="1"/>
          <p:nvPr/>
        </p:nvSpPr>
        <p:spPr>
          <a:xfrm>
            <a:off x="6778385" y="3256700"/>
            <a:ext cx="4346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quotation marks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symbols appear at the beginning and end of something that someone says.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15B4D-9207-D588-266C-8D799B39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6" y="2470887"/>
            <a:ext cx="4429125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BF4E7-0391-90AF-944F-A78FB609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0" y="1507280"/>
            <a:ext cx="3590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37F6F5-7BEC-4A33-8A58-A43AEBE04C01}"/>
              </a:ext>
            </a:extLst>
          </p:cNvPr>
          <p:cNvSpPr txBox="1"/>
          <p:nvPr/>
        </p:nvSpPr>
        <p:spPr>
          <a:xfrm>
            <a:off x="6509706" y="3645677"/>
            <a:ext cx="502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single quote marks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62B63FD5-12B1-4C4D-8B06-E8B467A6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2035" y="4732262"/>
            <a:ext cx="4133313" cy="12843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symbols are used to indicate a quotation inside another quotation.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388C-89ED-1F05-B3C0-8244BAA6DA9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4CA7-5901-076D-06C8-6AAF1190CEC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12724-0587-DDA4-AA01-906B0ADC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15" y="1481433"/>
            <a:ext cx="7683330" cy="2487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7706A-C027-3C00-06F7-DE029BE7915D}"/>
              </a:ext>
            </a:extLst>
          </p:cNvPr>
          <p:cNvSpPr txBox="1"/>
          <p:nvPr/>
        </p:nvSpPr>
        <p:spPr>
          <a:xfrm>
            <a:off x="7615580" y="1103440"/>
            <a:ext cx="348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John 16:1-16 are in quotes – Jesus is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speaking to disciples.  Part of John 16:5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in single quotes: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CB5F-8DC6-3BF2-9DCD-1DF15D99A518}"/>
              </a:ext>
            </a:extLst>
          </p:cNvPr>
          <p:cNvSpPr txBox="1"/>
          <p:nvPr/>
        </p:nvSpPr>
        <p:spPr>
          <a:xfrm>
            <a:off x="6780486" y="1103440"/>
            <a:ext cx="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BDE4E-5CCB-D6D7-502D-B4E48869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0" y="2009361"/>
            <a:ext cx="876300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FF0B-8B84-B750-ECEB-28E36AAB9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43" y="2009361"/>
            <a:ext cx="876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98">
            <a:extLst>
              <a:ext uri="{FF2B5EF4-FFF2-40B4-BE49-F238E27FC236}">
                <a16:creationId xmlns:a16="http://schemas.microsoft.com/office/drawing/2014/main" id="{9AD4D204-BDD5-4242-8BA9-E5726A21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322" y="4763265"/>
            <a:ext cx="1829492" cy="12428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mell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1CA5E-50B8-494B-A429-20A1786FE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58" y="937094"/>
            <a:ext cx="2762491" cy="347217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928FB-A2F7-43BF-8263-E940C81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31" y="1542712"/>
            <a:ext cx="3472356" cy="40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068311-33DD-4410-87CC-C03504A46053}"/>
              </a:ext>
            </a:extLst>
          </p:cNvPr>
          <p:cNvSpPr txBox="1"/>
          <p:nvPr/>
        </p:nvSpPr>
        <p:spPr>
          <a:xfrm>
            <a:off x="7653638" y="3597381"/>
            <a:ext cx="296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possessive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F7742AE-9D3F-42EA-9201-7046EAB0C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537" y="5072698"/>
            <a:ext cx="4518581" cy="10144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is used to show possession.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18EE2A-5F2B-83CF-EDC5-1FB6467F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5" y="4086922"/>
            <a:ext cx="3422303" cy="200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C8B35D-8317-F7B3-87EA-AB0E3B560DA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88408-2822-4266-5B11-21307E34750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226918-B442-1D6B-FDA2-B948C7C60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29" y="1901621"/>
            <a:ext cx="4724400" cy="866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CB002-B5C5-025C-708E-DE23F7E3E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87" y="1230109"/>
            <a:ext cx="2257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64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00C07C-32FB-4AC5-87D0-77068CA4EFE9}"/>
              </a:ext>
            </a:extLst>
          </p:cNvPr>
          <p:cNvSpPr txBox="1"/>
          <p:nvPr/>
        </p:nvSpPr>
        <p:spPr>
          <a:xfrm>
            <a:off x="6510048" y="3504286"/>
            <a:ext cx="4858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indicator of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Proper Noun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4F54C67-0595-4FFA-85F1-663CCE6C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49" y="5008159"/>
            <a:ext cx="4858678" cy="1204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symbol indicates a Proper Noun  -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 of a man, woman, village, land, or sea.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56C88-BA1E-4F58-AB99-F5FE15F9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63" y="1106109"/>
            <a:ext cx="4234349" cy="207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A049E-ACE5-037C-F4A4-770203969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6" y="1182231"/>
            <a:ext cx="19145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33536-6D81-1780-931E-E42CFA260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43" y="4150617"/>
            <a:ext cx="21336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56277-2122-D39C-0090-69FD083BF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2" y="1649692"/>
            <a:ext cx="1072043" cy="124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C32D35-A13E-7928-5A46-05FC7FB49AA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AD383-9FF0-FBA1-0009-8F5A9161A9D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994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 Box">
            <a:extLst>
              <a:ext uri="{FF2B5EF4-FFF2-40B4-BE49-F238E27FC236}">
                <a16:creationId xmlns:a16="http://schemas.microsoft.com/office/drawing/2014/main" id="{90DD9C3E-EEC4-41A9-959E-1AC2508B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C8649-147A-41C8-92C2-988705D7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67" y="416848"/>
            <a:ext cx="8492464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95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B5FA5-BF58-4C53-9B94-75D346A9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83" y="518195"/>
            <a:ext cx="9071634" cy="1926503"/>
          </a:xfrm>
          <a:prstGeom prst="rect">
            <a:avLst/>
          </a:prstGeom>
        </p:spPr>
      </p:pic>
      <p:pic>
        <p:nvPicPr>
          <p:cNvPr id="3" name="Picture 2" descr="Text Box">
            <a:extLst>
              <a:ext uri="{FF2B5EF4-FFF2-40B4-BE49-F238E27FC236}">
                <a16:creationId xmlns:a16="http://schemas.microsoft.com/office/drawing/2014/main" id="{3C9673A7-FB4A-53E6-7064-07D22A2F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343351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21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xt Box">
            <a:extLst>
              <a:ext uri="{FF2B5EF4-FFF2-40B4-BE49-F238E27FC236}">
                <a16:creationId xmlns:a16="http://schemas.microsoft.com/office/drawing/2014/main" id="{4974C241-B0D7-46F8-9690-C2D3AE94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350432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BFDBBD-B23D-49C6-81D7-E870AC09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5" y="626688"/>
            <a:ext cx="715122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922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3DFCA39E-6166-41EE-97BF-5264F61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7" y="2102701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4865C-0378-6319-E541-4550ACD5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23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7997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 Box">
            <a:extLst>
              <a:ext uri="{FF2B5EF4-FFF2-40B4-BE49-F238E27FC236}">
                <a16:creationId xmlns:a16="http://schemas.microsoft.com/office/drawing/2014/main" id="{FFCCA9C0-A243-45ED-A54A-BB6544A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0" y="2270354"/>
            <a:ext cx="34766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D6FED-8308-45CD-A62B-960501B9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52" y="257340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46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 Box">
            <a:extLst>
              <a:ext uri="{FF2B5EF4-FFF2-40B4-BE49-F238E27FC236}">
                <a16:creationId xmlns:a16="http://schemas.microsoft.com/office/drawing/2014/main" id="{26FD9E11-1555-4ED1-BE08-E99C8F35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78" y="2304679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150B7-DB57-4252-B82C-194D408C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589446"/>
            <a:ext cx="655376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39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 Box">
            <a:extLst>
              <a:ext uri="{FF2B5EF4-FFF2-40B4-BE49-F238E27FC236}">
                <a16:creationId xmlns:a16="http://schemas.microsoft.com/office/drawing/2014/main" id="{D1B8D980-692F-480D-80C2-EDFF56E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51" y="2286433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8D284-2699-CCA7-D0FE-6278B4C52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67" y="357784"/>
            <a:ext cx="6559865" cy="19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437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t Box">
            <a:extLst>
              <a:ext uri="{FF2B5EF4-FFF2-40B4-BE49-F238E27FC236}">
                <a16:creationId xmlns:a16="http://schemas.microsoft.com/office/drawing/2014/main" id="{D4E5BD3A-DBE7-4F73-B48C-411C5B7B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220330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57FC9-929F-4E38-B6D8-B1CB3409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05" y="458818"/>
            <a:ext cx="655986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9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31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8F761-E5CA-44DC-9B2D-82AAF113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55" y="2223525"/>
            <a:ext cx="3883489" cy="3883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C20AF-B864-D528-DD53-0C1A554B9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2" y="119424"/>
            <a:ext cx="7271133" cy="21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402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A8D87-3E63-4F3B-91AE-3C5521E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62" y="2504292"/>
            <a:ext cx="3731075" cy="362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71D69-A673-B0D9-EA06-188A324FB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46" y="551398"/>
            <a:ext cx="5449505" cy="19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68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7982E-D219-4F0C-A2FD-49633A94FABA}"/>
              </a:ext>
            </a:extLst>
          </p:cNvPr>
          <p:cNvSpPr txBox="1"/>
          <p:nvPr/>
        </p:nvSpPr>
        <p:spPr>
          <a:xfrm>
            <a:off x="2402847" y="3015593"/>
            <a:ext cx="6100010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0" dirty="0">
                <a:effectLst/>
                <a:latin typeface="Backsun7_21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lang="en-US" sz="6000" dirty="0">
              <a:effectLst/>
              <a:latin typeface="SUN7_8_909" panose="02000503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251.jpeg">
            <a:extLst>
              <a:ext uri="{FF2B5EF4-FFF2-40B4-BE49-F238E27FC236}">
                <a16:creationId xmlns:a16="http://schemas.microsoft.com/office/drawing/2014/main" id="{9CE0787A-6A2B-4CFF-9542-E8D751DDCF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6890" y="2379053"/>
            <a:ext cx="3538220" cy="342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5CE7A-C7C7-C7AA-64E2-DD940FC4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47" y="256976"/>
            <a:ext cx="5463505" cy="21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xt Box">
            <a:extLst>
              <a:ext uri="{FF2B5EF4-FFF2-40B4-BE49-F238E27FC236}">
                <a16:creationId xmlns:a16="http://schemas.microsoft.com/office/drawing/2014/main" id="{ADF2E499-6DF7-4A8B-97F5-454A0455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43658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2334E-F225-4AE0-84D3-2282A1DC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99" y="517155"/>
            <a:ext cx="490160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806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4B51-8FB2-D32C-4517-8C7FF4856253}"/>
              </a:ext>
            </a:extLst>
          </p:cNvPr>
          <p:cNvSpPr txBox="1">
            <a:spLocks/>
          </p:cNvSpPr>
          <p:nvPr/>
        </p:nvSpPr>
        <p:spPr>
          <a:xfrm>
            <a:off x="2569214" y="2941609"/>
            <a:ext cx="7053571" cy="974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SALVATION LESSON</a:t>
            </a:r>
          </a:p>
        </p:txBody>
      </p:sp>
    </p:spTree>
    <p:extLst>
      <p:ext uri="{BB962C8B-B14F-4D97-AF65-F5344CB8AC3E}">
        <p14:creationId xmlns:p14="http://schemas.microsoft.com/office/powerpoint/2010/main" val="2915776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5ADDA-5CA4-CB62-9F75-B8665CE23F2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E4B92-A42F-12F2-4249-60D1AB52498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F08A5-F875-048D-15CC-95F3543B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180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763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2A44-6492-417C-B8C6-9C81DB84D98E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09" y="1125061"/>
            <a:ext cx="3204865" cy="2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F234B28-790D-4C70-A198-2986AB47C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535" y="3921251"/>
            <a:ext cx="3846615" cy="996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</a:t>
            </a:r>
            <a:endParaRPr lang="en-US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262C07E-22DA-46CC-9347-47316D18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729" y="5257840"/>
            <a:ext cx="2864229" cy="6086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(no, good)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BA15-AFF5-C0A3-0D82-FF13BC1F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1679073"/>
            <a:ext cx="2362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FCAF1-65D6-C61D-3DEE-221C8938D8F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3581A-03B7-555F-3E46-BB23C7153CCF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5228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0963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57C7-6B66-4CD3-9D4B-A19A37751F28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3" y="816860"/>
            <a:ext cx="3165360" cy="3384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BE10D-76F5-4FC3-A599-26042F421ED0}"/>
              </a:ext>
            </a:extLst>
          </p:cNvPr>
          <p:cNvSpPr txBox="1"/>
          <p:nvPr/>
        </p:nvSpPr>
        <p:spPr>
          <a:xfrm>
            <a:off x="7306694" y="4201327"/>
            <a:ext cx="32880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sinful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lawlessness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B7A5-E226-41DF-B685-79CB240AE426}"/>
              </a:ext>
            </a:extLst>
          </p:cNvPr>
          <p:cNvSpPr txBox="1"/>
          <p:nvPr/>
        </p:nvSpPr>
        <p:spPr>
          <a:xfrm>
            <a:off x="5901744" y="5926193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(bad, work)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BE484-8FE2-1560-EBF3-8EE359F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671637"/>
            <a:ext cx="34385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E98DA-A39C-5577-8E19-9B7DFF17A73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796F8-FD49-A912-3124-0CF070691D6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493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A463-3726-5AC3-5722-948059C3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785937"/>
            <a:ext cx="3438525" cy="3286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F4E66F-681D-9DEE-6A83-DCEE12D4D7F2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770FE-1192-BC1D-A610-18CDD3E2DE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468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2155E-340D-3046-0EE2-410008836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152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7A122-A5B3-46AE-8A2C-6523B033DEB5}"/>
              </a:ext>
            </a:extLst>
          </p:cNvPr>
          <p:cNvSpPr txBox="1"/>
          <p:nvPr/>
        </p:nvSpPr>
        <p:spPr>
          <a:xfrm>
            <a:off x="5902855" y="3689178"/>
            <a:ext cx="6097978" cy="2049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wealth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wealthy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9B864-0081-48EB-9AFB-B6D9ACD67573}"/>
              </a:ext>
            </a:extLst>
          </p:cNvPr>
          <p:cNvSpPr txBox="1"/>
          <p:nvPr/>
        </p:nvSpPr>
        <p:spPr>
          <a:xfrm>
            <a:off x="6013737" y="5867869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(king)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BB1FF-C24C-A277-9A2F-12ABA969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577863"/>
            <a:ext cx="3438525" cy="3286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4BF8D-CA1A-846C-7409-A4396D8E0E6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A4F9-7748-F560-2DCD-34850A04C8DA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539E1-6E6E-7DE7-86FD-680C45BE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577863"/>
            <a:ext cx="3152155" cy="16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627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A1A0-6121-97E2-D1CE-BF4EFC27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EC973-55A7-2C74-36FE-3C658711B63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94A1-C06A-CDD0-1CDD-E08C201A059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612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994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88EC-4423-487B-836C-F64B38BA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10" y="1082776"/>
            <a:ext cx="3074695" cy="248868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089EC17-3B2B-49A7-9251-6D63A0F73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869" y="4191993"/>
            <a:ext cx="3409949" cy="723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748646E-DDEA-4545-B831-A8EC053E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083" y="5401034"/>
            <a:ext cx="2724150" cy="438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(forward, money)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ED87D-8A70-09E9-A18D-9335A10E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98" y="1271587"/>
            <a:ext cx="3409950" cy="431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D683C4-48C7-B18B-D96B-11BC08F07693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F20F2-C79A-3FB7-C2F9-476B8728347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84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E62EF-6B1A-E08D-0BBC-FE180644AA5D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3270-5844-8B4A-E87D-0DBD102B89C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237A4-948B-ADF5-3AAF-25327095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02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91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8A02-463A-4A94-9C45-732F264EA7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56" y="1078073"/>
            <a:ext cx="3036374" cy="2047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773FD-5BB1-429B-BFF7-6749A6715799}"/>
              </a:ext>
            </a:extLst>
          </p:cNvPr>
          <p:cNvSpPr txBox="1"/>
          <p:nvPr/>
        </p:nvSpPr>
        <p:spPr>
          <a:xfrm>
            <a:off x="5902854" y="3429000"/>
            <a:ext cx="609797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death</a:t>
            </a:r>
            <a:endParaRPr lang="en-US" sz="3600" dirty="0"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10C3A23-DDF2-4FB2-ABC4-F853DCD0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156" y="5731241"/>
            <a:ext cx="1857375" cy="428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      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2404-2252-0BA9-9DE9-3ADF3F34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09712"/>
            <a:ext cx="3448050" cy="383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786C0-B8BA-339D-5C91-728B69EBF3D1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0B9DA-FB54-0C55-1D63-CE43D19BE4B2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CEA4AAD-8CDC-4A3B-9A0A-032A17D340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004313" y="4744278"/>
            <a:ext cx="2002608" cy="1240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ye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056FD-ED61-4021-A1BD-6396CF248F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1138030"/>
            <a:ext cx="3382828" cy="310850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2A852-2CF2-47E4-AE1F-CEC93BCA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1031146"/>
            <a:ext cx="3776584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A425-09D2-B17A-DD97-530F4BE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2" y="1079015"/>
            <a:ext cx="3438525" cy="4048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71B4E-A0AC-0DE1-7EE1-73BD6CC8D93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3B10A-BEB7-0DA8-3569-5036B8BF73B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1175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352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23D6-B7E0-4CCD-A64F-AA05DE571F6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02" y="1118044"/>
            <a:ext cx="1960880" cy="21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E70C30B-D762-487C-8914-C12F3FCA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580" y="3679509"/>
            <a:ext cx="3438525" cy="722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6FEF-707B-4A11-A5B5-23ABE487B938}"/>
              </a:ext>
            </a:extLst>
          </p:cNvPr>
          <p:cNvSpPr txBox="1"/>
          <p:nvPr/>
        </p:nvSpPr>
        <p:spPr>
          <a:xfrm>
            <a:off x="5902854" y="5127140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(hand, love)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CED6-200F-B654-8035-B5FD612B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210990"/>
            <a:ext cx="3438525" cy="404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63DFEC-3F00-6FE5-0198-B70F4E89331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533FB-6F26-7C0C-3A56-24DDC30EECF3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247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A575-0384-BF55-7E29-80A1F9CA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3" y="1702872"/>
            <a:ext cx="3429000" cy="323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80BE-6521-0F35-8394-0228775F033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A5951-DC56-8A8B-C361-10611B68949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8223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38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31E07-3BEB-4B6D-82D7-68B801D61450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1208448"/>
            <a:ext cx="3118114" cy="19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AC6ADEF-DD05-4D2C-B778-6125BC2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182" y="3752047"/>
            <a:ext cx="3549321" cy="1000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4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endParaRPr lang="en-US" sz="40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F5D4D60-53F9-49B1-B878-923894A0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768" y="5315102"/>
            <a:ext cx="2724150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ift, forward)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7AE2B-D1E1-ADBC-6D90-2643C77F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9" y="1702872"/>
            <a:ext cx="3429000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F6C335-E26A-35D8-DDAF-89CDC01100DA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CC6A5-1D16-000C-4512-70C8A39B68A6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033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45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47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12686-F624-45CD-8317-8C24EB00DBBF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74" y="1171575"/>
            <a:ext cx="3304540" cy="2783205"/>
          </a:xfrm>
          <a:prstGeom prst="rect">
            <a:avLst/>
          </a:prstGeom>
          <a:noFill/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B53B5BB-012A-4ADA-8924-21E003DC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935" y="4144598"/>
            <a:ext cx="2511817" cy="10223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nly     alone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ABF4B-E2E5-4ED8-81BF-B707C4002F09}"/>
              </a:ext>
            </a:extLst>
          </p:cNvPr>
          <p:cNvSpPr txBox="1"/>
          <p:nvPr/>
        </p:nvSpPr>
        <p:spPr>
          <a:xfrm>
            <a:off x="5902854" y="5760157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(v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ery, 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0B354-248B-0E4E-2F0B-E041A8D2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1" y="1157670"/>
            <a:ext cx="3419475" cy="4514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3192-8FEF-6BFC-7929-82E1DED9F72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AF19B-AEF1-3C29-56EE-5798B543BBB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741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68B0E-7E64-5AB9-FAB7-FE7844B3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4AEE4-64C7-BFA7-D6D2-5CACF7BE3985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CCCC4-DBE2-BEB8-D42C-46EEE8187D97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788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6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D08B-B9B2-4B10-955D-808767917D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7825839" y="1028173"/>
            <a:ext cx="2631382" cy="25858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0608AF3-05E0-4560-910A-B7972864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030" y="3871019"/>
            <a:ext cx="3428999" cy="7183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AE27BFA-DC3A-403F-AB73-31B222A37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9455" y="4965556"/>
            <a:ext cx="2724150" cy="3619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mall,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man, love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5041-B532-25A5-1F7B-C3E6865A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21" y="1393681"/>
            <a:ext cx="3429000" cy="357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C7FF5-AC70-0482-4C76-6C3D93BB931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49CDF-F46A-A9F0-6AF1-B5ABA3AD5E20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433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0976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22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633AC9E-2F5D-4F9A-AF66-0B3AA66A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631" y="3748224"/>
            <a:ext cx="3432424" cy="1317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believe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faith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1A2-F2E0-4F5E-9FB7-876E1060859B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71" y="1064679"/>
            <a:ext cx="2891745" cy="25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627AB0-AAB2-4A75-81BE-74407E0E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18" y="5383746"/>
            <a:ext cx="1847850" cy="4095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now, cross)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A641B-C321-87AB-9B30-964D5FB6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84" y="1547812"/>
            <a:ext cx="3448050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D78BBC-5492-2036-D4EE-A9BAA23E196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B38A1-F8D7-E2E4-42AB-6727783205D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060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9766-8349-5644-4E5E-C9F0C015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90BFDE-75A6-307A-60CE-6D8243845DAE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CA5A5-B0BE-6466-04F4-0C30E7B96779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7408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59539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82351-7301-EA24-7978-7CADEBA67096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6" y="869531"/>
            <a:ext cx="2771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069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B427-1DAD-4D88-ACC5-34C675D3BD0C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05" y="843998"/>
            <a:ext cx="2771775" cy="23241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23B37-E339-42F6-9335-F9A35917E2B5}"/>
              </a:ext>
            </a:extLst>
          </p:cNvPr>
          <p:cNvSpPr txBox="1"/>
          <p:nvPr/>
        </p:nvSpPr>
        <p:spPr>
          <a:xfrm>
            <a:off x="5767698" y="3429000"/>
            <a:ext cx="6380018" cy="204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897C-DB0C-4034-959E-614B421AC14C}"/>
              </a:ext>
            </a:extLst>
          </p:cNvPr>
          <p:cNvSpPr txBox="1"/>
          <p:nvPr/>
        </p:nvSpPr>
        <p:spPr>
          <a:xfrm>
            <a:off x="5902854" y="5713969"/>
            <a:ext cx="609797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(good, heart)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423BA-30EE-5152-E568-BB634F39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46" y="1368966"/>
            <a:ext cx="3438525" cy="3800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3BCF-0920-254F-1B5B-7A695AC4CB77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01CB1-2A0C-4BA6-7A8C-356ABE28D71C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224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08551-E526-ADEF-AD48-F406372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99DC-6503-55D0-4098-C83E3D28B05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8E8A2-8847-6610-3F03-6C7A32C9EF1D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02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38256-2129-40BE-B1BF-AF22F10A9B54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BB295F-6777-909B-2F4E-6CE8A53223E4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760D7-B869-3B46-744E-CAB1F5885594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5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1AAF50-404C-4EAC-8EFE-38984B77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456" y="3390003"/>
            <a:ext cx="2224776" cy="2160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                     </a:t>
            </a:r>
            <a:r>
              <a:rPr lang="en-US" sz="3600" b="1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eternity</a:t>
            </a:r>
            <a:r>
              <a:rPr lang="en-US" sz="36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eternal      </a:t>
            </a:r>
            <a:endParaRPr lang="en-US" sz="3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D647CAA-2C7E-480E-B716-11A7F14D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870" y="5550571"/>
            <a:ext cx="2724150" cy="35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ll, time)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1576-D5A2-24F6-4573-40C6EBF6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3" y="1299279"/>
            <a:ext cx="2705100" cy="4429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4CFB1-9FFF-5996-F0EF-2AAA146A61E6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F7103-5127-9E2F-9ABA-9138F5FA0CC8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6631B-671D-9E37-1ED5-587AFE8BA5C7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57" y="829559"/>
            <a:ext cx="2224776" cy="233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06449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05308-D936-4FDC-B028-54EDE475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23" y="722247"/>
            <a:ext cx="5590517" cy="110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E869-F312-440D-B3A6-F5539A8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28" y="3012249"/>
            <a:ext cx="337142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2371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4E2D4-5587-4066-A0E4-2E33E6A13C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51" y="1139325"/>
            <a:ext cx="5944235" cy="118300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DA57E-0D35-4BD9-A666-81DCF88E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37" y="2679756"/>
            <a:ext cx="3495238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3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0B4E8-C688-4F7E-BE2C-0240910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67" y="700925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4F4BF-5168-4A44-A672-6B03A7B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53" y="2452819"/>
            <a:ext cx="3261067" cy="38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50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DF430-AA35-49D6-A627-28839B5A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99" y="1242101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D2EEC-8A9C-4CAE-B29D-011F34D3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49" y="2656982"/>
            <a:ext cx="35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55856-FEA9-45CB-BB0E-BCC8805D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76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F2147-090F-4631-AF7A-3EC26763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31" y="2860515"/>
            <a:ext cx="31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223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6338C-1937-49B4-93A6-06A73874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70" y="1055489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BCE0D-7764-4FEF-A6E5-3CABAFB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70" y="2790669"/>
            <a:ext cx="31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6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9AA4-E588-4AF8-A8DE-4A505C42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50" y="672934"/>
            <a:ext cx="5944115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74289-CBE9-4375-89B6-00F6EF85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09" y="2200894"/>
            <a:ext cx="379047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8184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198-ECAE-4DFC-0D9A-58623916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191"/>
            <a:ext cx="10515600" cy="2026763"/>
          </a:xfrm>
        </p:spPr>
        <p:txBody>
          <a:bodyPr/>
          <a:lstStyle/>
          <a:p>
            <a:pPr algn="ctr"/>
            <a:r>
              <a:rPr lang="en-US" dirty="0"/>
              <a:t>End of SUN Home Sign Lessons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14FA0-4681-BEC7-B9AA-F7E1FF73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15" y="4485205"/>
            <a:ext cx="2559770" cy="769054"/>
          </a:xfrm>
        </p:spPr>
      </p:pic>
    </p:spTree>
    <p:extLst>
      <p:ext uri="{BB962C8B-B14F-4D97-AF65-F5344CB8AC3E}">
        <p14:creationId xmlns:p14="http://schemas.microsoft.com/office/powerpoint/2010/main" val="181934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2A2577-E027-4EAC-8A6B-7BD90A75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643" y="3918415"/>
            <a:ext cx="2692401" cy="24016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aid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peak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confess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83651-7EF4-4C21-BADE-E8326EF0C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8" y="1069949"/>
            <a:ext cx="3978221" cy="282012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1DA0-FCE5-4D31-AF80-31A01FB1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3" y="1234034"/>
            <a:ext cx="4602051" cy="4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9611E15-EF5F-4A1D-A467-4E6CDFAD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058" y="4823703"/>
            <a:ext cx="1723627" cy="13379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rite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19F43-EE79-4828-AD16-3124AE610C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21" y="953350"/>
            <a:ext cx="2727845" cy="36965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BEA21-38D0-43E8-82A3-124D634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64" y="1377460"/>
            <a:ext cx="2336007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07">
            <a:extLst>
              <a:ext uri="{FF2B5EF4-FFF2-40B4-BE49-F238E27FC236}">
                <a16:creationId xmlns:a16="http://schemas.microsoft.com/office/drawing/2014/main" id="{1C11F507-908E-4719-9031-E67D2987D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1" y="4885336"/>
            <a:ext cx="1628363" cy="7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ECD9-20FE-4DBA-98F4-BE70D2CC2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6" y="1020418"/>
            <a:ext cx="3282573" cy="342759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F2970-A696-4C08-87A1-5A736DF6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0" y="1200454"/>
            <a:ext cx="3980660" cy="47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81D6CD-F06B-4AB7-9FDD-CE25C9A11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330" y="4386470"/>
            <a:ext cx="1908313" cy="14142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ight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99BE4-1811-48EF-9DF9-AF6168FA3B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58" y="971136"/>
            <a:ext cx="3442722" cy="31514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E0AE7-4A2F-43DB-905A-10E0D8C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4" y="1040967"/>
            <a:ext cx="3864925" cy="49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5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57">
            <a:extLst>
              <a:ext uri="{FF2B5EF4-FFF2-40B4-BE49-F238E27FC236}">
                <a16:creationId xmlns:a16="http://schemas.microsoft.com/office/drawing/2014/main" id="{DB2E7A2E-8F66-4B6C-93A3-E9A38639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344" y="4601651"/>
            <a:ext cx="1644524" cy="1352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7872-966B-436B-949C-B1D2F1C7E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07" y="1062198"/>
            <a:ext cx="4165195" cy="3060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DDBB4-0FC1-4596-B3D6-1B9F0F1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9" y="1296642"/>
            <a:ext cx="4247632" cy="4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C612-A15D-3648-BF08-4CC07A98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FD0CF-3272-BBB6-CF2D-4BC73C35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A5B9B-868C-274C-F156-3637202427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3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02EB8C3-1E6A-4ECA-BC38-841E08BB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029" y="4820598"/>
            <a:ext cx="1951630" cy="13345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owl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ish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91B68-DFA5-B755-65C3-54F47E8C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8" y="2094705"/>
            <a:ext cx="3888022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932DD4-763E-9AF3-884A-42D2FAA1E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43" y="1303911"/>
            <a:ext cx="3631658" cy="311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388">
            <a:extLst>
              <a:ext uri="{FF2B5EF4-FFF2-40B4-BE49-F238E27FC236}">
                <a16:creationId xmlns:a16="http://schemas.microsoft.com/office/drawing/2014/main" id="{476A608B-1030-44E5-85C7-AABCB4C4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717" y="4247334"/>
            <a:ext cx="2771718" cy="180534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ath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ay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76521-E08E-4E70-93B2-702D76E7B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08" y="881072"/>
            <a:ext cx="3686498" cy="30612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06363-4C68-4A1F-85D7-818B859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7" y="1529958"/>
            <a:ext cx="3689411" cy="4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AF129FC5-C2AC-42F9-B48A-A3B4CE09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071" y="5308170"/>
            <a:ext cx="1464589" cy="7749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 </a:t>
            </a:r>
            <a:endParaRPr lang="en-US" sz="3600" dirty="0"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B419-20FC-43A8-B2F9-DF29DD09D9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8" y="1052702"/>
            <a:ext cx="3021004" cy="37787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C50CD-B2E6-42B1-A792-11E030E0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76" y="1198613"/>
            <a:ext cx="2919310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ocshapegroup13">
            <a:extLst>
              <a:ext uri="{FF2B5EF4-FFF2-40B4-BE49-F238E27FC236}">
                <a16:creationId xmlns:a16="http://schemas.microsoft.com/office/drawing/2014/main" id="{C30FE133-2083-46D9-AE74-CA23B9AC4B40}"/>
              </a:ext>
            </a:extLst>
          </p:cNvPr>
          <p:cNvGrpSpPr>
            <a:grpSpLocks/>
          </p:cNvGrpSpPr>
          <p:nvPr/>
        </p:nvGrpSpPr>
        <p:grpSpPr bwMode="auto">
          <a:xfrm>
            <a:off x="3294228" y="730745"/>
            <a:ext cx="6715125" cy="1330325"/>
            <a:chOff x="1666" y="410"/>
            <a:chExt cx="10574" cy="2094"/>
          </a:xfrm>
        </p:grpSpPr>
        <p:pic>
          <p:nvPicPr>
            <p:cNvPr id="5123" name="docshape14">
              <a:extLst>
                <a:ext uri="{FF2B5EF4-FFF2-40B4-BE49-F238E27FC236}">
                  <a16:creationId xmlns:a16="http://schemas.microsoft.com/office/drawing/2014/main" id="{2EA82049-4E96-4158-BC1E-6EAC2E750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" y="410"/>
              <a:ext cx="4528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docshape15">
              <a:extLst>
                <a:ext uri="{FF2B5EF4-FFF2-40B4-BE49-F238E27FC236}">
                  <a16:creationId xmlns:a16="http://schemas.microsoft.com/office/drawing/2014/main" id="{0716D52F-9905-47CC-92C2-DE073DEA1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410"/>
              <a:ext cx="465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docshape16">
              <a:extLst>
                <a:ext uri="{FF2B5EF4-FFF2-40B4-BE49-F238E27FC236}">
                  <a16:creationId xmlns:a16="http://schemas.microsoft.com/office/drawing/2014/main" id="{FF6775B4-A4CB-4736-9DF9-5B554F12E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" y="410"/>
              <a:ext cx="448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9.jpeg">
            <a:extLst>
              <a:ext uri="{FF2B5EF4-FFF2-40B4-BE49-F238E27FC236}">
                <a16:creationId xmlns:a16="http://schemas.microsoft.com/office/drawing/2014/main" id="{68949190-94CD-4DD5-A031-2E2EBC7BFA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2002" y="2951554"/>
            <a:ext cx="2259965" cy="3092450"/>
          </a:xfrm>
          <a:prstGeom prst="rect">
            <a:avLst/>
          </a:prstGeom>
        </p:spPr>
      </p:pic>
      <p:pic>
        <p:nvPicPr>
          <p:cNvPr id="8" name="image20.jpeg">
            <a:extLst>
              <a:ext uri="{FF2B5EF4-FFF2-40B4-BE49-F238E27FC236}">
                <a16:creationId xmlns:a16="http://schemas.microsoft.com/office/drawing/2014/main" id="{F4C74385-FC86-401F-90B1-0DF29606836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496" y="2929329"/>
            <a:ext cx="218630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B2EEE27-4863-4F02-90EB-39A6F1BE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494" y="7600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17">
            <a:extLst>
              <a:ext uri="{FF2B5EF4-FFF2-40B4-BE49-F238E27FC236}">
                <a16:creationId xmlns:a16="http://schemas.microsoft.com/office/drawing/2014/main" id="{3BAD23EF-6510-4F58-BAA8-393EF310C03D}"/>
              </a:ext>
            </a:extLst>
          </p:cNvPr>
          <p:cNvGrpSpPr>
            <a:grpSpLocks/>
          </p:cNvGrpSpPr>
          <p:nvPr/>
        </p:nvGrpSpPr>
        <p:grpSpPr bwMode="auto">
          <a:xfrm>
            <a:off x="3640931" y="707316"/>
            <a:ext cx="4910138" cy="1330325"/>
            <a:chOff x="0" y="0"/>
            <a:chExt cx="7733" cy="2094"/>
          </a:xfrm>
        </p:grpSpPr>
        <p:pic>
          <p:nvPicPr>
            <p:cNvPr id="6148" name="docshape18">
              <a:extLst>
                <a:ext uri="{FF2B5EF4-FFF2-40B4-BE49-F238E27FC236}">
                  <a16:creationId xmlns:a16="http://schemas.microsoft.com/office/drawing/2014/main" id="{E715D1EA-BB30-4A9E-BE62-06F1AAC2D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docshape19">
              <a:extLst>
                <a:ext uri="{FF2B5EF4-FFF2-40B4-BE49-F238E27FC236}">
                  <a16:creationId xmlns:a16="http://schemas.microsoft.com/office/drawing/2014/main" id="{7D52E424-357F-4E5C-A7FE-8E521543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0"/>
              <a:ext cx="3049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docshape20">
              <a:extLst>
                <a:ext uri="{FF2B5EF4-FFF2-40B4-BE49-F238E27FC236}">
                  <a16:creationId xmlns:a16="http://schemas.microsoft.com/office/drawing/2014/main" id="{D75AA051-F513-418D-8409-F8F93D77A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" y="0"/>
              <a:ext cx="3025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24.jpeg">
            <a:extLst>
              <a:ext uri="{FF2B5EF4-FFF2-40B4-BE49-F238E27FC236}">
                <a16:creationId xmlns:a16="http://schemas.microsoft.com/office/drawing/2014/main" id="{5509FDA8-43C3-4971-8A52-70B0CF47307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9124" y="2776615"/>
            <a:ext cx="2325370" cy="3290570"/>
          </a:xfrm>
          <a:prstGeom prst="rect">
            <a:avLst/>
          </a:prstGeom>
        </p:spPr>
      </p:pic>
      <p:pic>
        <p:nvPicPr>
          <p:cNvPr id="9" name="image25.jpeg">
            <a:extLst>
              <a:ext uri="{FF2B5EF4-FFF2-40B4-BE49-F238E27FC236}">
                <a16:creationId xmlns:a16="http://schemas.microsoft.com/office/drawing/2014/main" id="{279B0012-CECE-4FD2-A8F1-801465A589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6540" y="2776615"/>
            <a:ext cx="20701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6171211-0B42-42CB-9A75-6928B9AC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992" y="1009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docshapegroup21">
            <a:extLst>
              <a:ext uri="{FF2B5EF4-FFF2-40B4-BE49-F238E27FC236}">
                <a16:creationId xmlns:a16="http://schemas.microsoft.com/office/drawing/2014/main" id="{01175DCD-BBB6-4DD5-AF5E-8C2A9E22AC7D}"/>
              </a:ext>
            </a:extLst>
          </p:cNvPr>
          <p:cNvGrpSpPr>
            <a:grpSpLocks/>
          </p:cNvGrpSpPr>
          <p:nvPr/>
        </p:nvGrpSpPr>
        <p:grpSpPr bwMode="auto">
          <a:xfrm>
            <a:off x="4879659" y="1009402"/>
            <a:ext cx="3810000" cy="1330325"/>
            <a:chOff x="0" y="0"/>
            <a:chExt cx="6000" cy="2094"/>
          </a:xfrm>
        </p:grpSpPr>
        <p:pic>
          <p:nvPicPr>
            <p:cNvPr id="7171" name="docshape22">
              <a:extLst>
                <a:ext uri="{FF2B5EF4-FFF2-40B4-BE49-F238E27FC236}">
                  <a16:creationId xmlns:a16="http://schemas.microsoft.com/office/drawing/2014/main" id="{ABE8EF48-0407-4909-8951-F40AAF7ED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73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docshape23">
              <a:extLst>
                <a:ext uri="{FF2B5EF4-FFF2-40B4-BE49-F238E27FC236}">
                  <a16:creationId xmlns:a16="http://schemas.microsoft.com/office/drawing/2014/main" id="{EB4E21AB-A72B-4357-8648-51570751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0"/>
              <a:ext cx="2891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38E63E4-AF0E-6911-B85A-D8E99B1DD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84" y="2905371"/>
            <a:ext cx="3000375" cy="30003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C92E-4FA9-45F7-46DC-AEA03E500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42" y="2757734"/>
            <a:ext cx="3270250" cy="329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63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203F3-DA26-48FF-ADCE-77A8EAA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6" y="833769"/>
            <a:ext cx="5895238" cy="1342857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639A7C09-5687-4584-94E3-DFFA92777A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421" y="2683122"/>
            <a:ext cx="2201545" cy="3130550"/>
          </a:xfrm>
          <a:prstGeom prst="rect">
            <a:avLst/>
          </a:prstGeom>
        </p:spPr>
      </p:pic>
      <p:pic>
        <p:nvPicPr>
          <p:cNvPr id="6" name="image33.jpeg">
            <a:extLst>
              <a:ext uri="{FF2B5EF4-FFF2-40B4-BE49-F238E27FC236}">
                <a16:creationId xmlns:a16="http://schemas.microsoft.com/office/drawing/2014/main" id="{4E62819F-CEEA-4708-84E1-B9B15A03C7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1809" y="2641847"/>
            <a:ext cx="222377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F4FAE-A9B8-41E0-82DC-1A5C4033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510640"/>
            <a:ext cx="7676507" cy="2005474"/>
          </a:xfrm>
          <a:prstGeom prst="rect">
            <a:avLst/>
          </a:prstGeom>
        </p:spPr>
      </p:pic>
      <p:pic>
        <p:nvPicPr>
          <p:cNvPr id="3" name="image37.jpeg">
            <a:extLst>
              <a:ext uri="{FF2B5EF4-FFF2-40B4-BE49-F238E27FC236}">
                <a16:creationId xmlns:a16="http://schemas.microsoft.com/office/drawing/2014/main" id="{0F54C905-3B5E-40CE-8CBA-209A51BCE5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839" y="2565474"/>
            <a:ext cx="2497455" cy="3552825"/>
          </a:xfrm>
          <a:prstGeom prst="rect">
            <a:avLst/>
          </a:prstGeom>
        </p:spPr>
      </p:pic>
      <p:pic>
        <p:nvPicPr>
          <p:cNvPr id="4" name="image38.jpeg">
            <a:extLst>
              <a:ext uri="{FF2B5EF4-FFF2-40B4-BE49-F238E27FC236}">
                <a16:creationId xmlns:a16="http://schemas.microsoft.com/office/drawing/2014/main" id="{B34E1E9A-F6BB-457F-8A4A-2F965CD4DF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3362" y="2507054"/>
            <a:ext cx="2565400" cy="3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33BD-A47B-4BF8-B5CE-C0B40EF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7" y="439386"/>
            <a:ext cx="7798926" cy="1896121"/>
          </a:xfrm>
          <a:prstGeom prst="rect">
            <a:avLst/>
          </a:prstGeom>
        </p:spPr>
      </p:pic>
      <p:pic>
        <p:nvPicPr>
          <p:cNvPr id="3" name="image42.png">
            <a:extLst>
              <a:ext uri="{FF2B5EF4-FFF2-40B4-BE49-F238E27FC236}">
                <a16:creationId xmlns:a16="http://schemas.microsoft.com/office/drawing/2014/main" id="{5EDE73EC-1B8F-4850-8B78-A8FA69F9546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4297" y="3150894"/>
            <a:ext cx="2758440" cy="2743200"/>
          </a:xfrm>
          <a:prstGeom prst="rect">
            <a:avLst/>
          </a:prstGeom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F187ED1C-5E01-426A-9947-BE3EC61641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0037" y="3150894"/>
            <a:ext cx="231457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6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A1E7FE-3EAF-4A07-00F3-311DAC367026}"/>
              </a:ext>
            </a:extLst>
          </p:cNvPr>
          <p:cNvSpPr txBox="1">
            <a:spLocks/>
          </p:cNvSpPr>
          <p:nvPr/>
        </p:nvSpPr>
        <p:spPr>
          <a:xfrm>
            <a:off x="4307161" y="3120141"/>
            <a:ext cx="3577678" cy="308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 Black" panose="020B0A04020102020204" pitchFamily="34" charset="0"/>
              </a:rPr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1976024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68">
            <a:extLst>
              <a:ext uri="{FF2B5EF4-FFF2-40B4-BE49-F238E27FC236}">
                <a16:creationId xmlns:a16="http://schemas.microsoft.com/office/drawing/2014/main" id="{D82C4678-C0FD-4C71-9E7F-4BAA32405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832" y="4946574"/>
            <a:ext cx="1832023" cy="11898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4BFC-EAD5-479A-A96E-CB66C90903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221854"/>
            <a:ext cx="3988855" cy="353612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69154-67E4-4A1C-BD07-BF6654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8" y="1889834"/>
            <a:ext cx="4859062" cy="29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50A1CC6-1620-4E09-B839-80481DCB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4180114"/>
            <a:ext cx="2332424" cy="18578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ook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earn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7C79-EC86-47BD-A603-D56E93C73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89" y="1287527"/>
            <a:ext cx="4045748" cy="22538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F07EB-DFC3-46F7-A4EA-4EF725B8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2" y="2054199"/>
            <a:ext cx="4036106" cy="31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144D827-0D28-4D1D-B71B-49EF3196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300" y="4809275"/>
            <a:ext cx="1582057" cy="7870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ace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C3776-B3B0-4492-AF11-1EF170E37D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475" y="926670"/>
            <a:ext cx="3707484" cy="35678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C84B4-7D1C-4511-B4F9-FCFF514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0" y="1619729"/>
            <a:ext cx="4436216" cy="3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1BEF647-5416-42A7-8628-60970E29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858" y="4963886"/>
            <a:ext cx="2237162" cy="7837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able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ED3D-5171-429D-A833-2D4A8E2DC6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03" y="1110343"/>
            <a:ext cx="3473396" cy="3561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F58F-6993-4FEE-A0CC-A4761531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1" y="1599716"/>
            <a:ext cx="4115279" cy="41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5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DB7EA9A-5620-4175-9792-5ED41817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602" y="4877708"/>
            <a:ext cx="2242456" cy="7102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ouse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9E7F-F0D0-467F-86FA-15EFAE77F9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92" y="1104899"/>
            <a:ext cx="4036810" cy="327337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7EA54-E310-4691-AFB0-EBCF5184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9" y="1387704"/>
            <a:ext cx="4142757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1032689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AAF59C9-D160-49A6-AF9E-E8CAAE2BF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7194" y="4447741"/>
            <a:ext cx="2429300" cy="14227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ree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lant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wood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A3507-30FB-4743-A134-B20A36EF3A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6" y="987542"/>
            <a:ext cx="2952836" cy="343085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2CAFF-B326-49FE-AF8A-C25DDAB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5" y="1240079"/>
            <a:ext cx="4209987" cy="43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823CB-2C57-44CF-86C5-4ED6021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179928"/>
            <a:ext cx="3601163" cy="4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2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1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E9204-E9DF-60B7-2068-F4A09CEDD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932457"/>
            <a:ext cx="3355906" cy="409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EA3A4-BFFF-F896-98C0-266D72EE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2" y="910722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6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110A45ED-5842-4428-9117-B9097324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291" y="5170703"/>
            <a:ext cx="1955409" cy="739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ruit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6E163-D25B-4F8E-AE7D-46E6FA5E79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68" y="948162"/>
            <a:ext cx="2980657" cy="38950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F3-5F69-4A61-AB84-FF670A2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88" y="1318636"/>
            <a:ext cx="3216192" cy="404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A0D5F-71A2-1FD3-31BC-FE0103042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2" y="910722"/>
            <a:ext cx="3355906" cy="4096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9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350">
            <a:extLst>
              <a:ext uri="{FF2B5EF4-FFF2-40B4-BE49-F238E27FC236}">
                <a16:creationId xmlns:a16="http://schemas.microsoft.com/office/drawing/2014/main" id="{FF53BEA5-C65E-4299-B237-396CAA4E0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852" y="4830632"/>
            <a:ext cx="1311905" cy="746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ox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kern="15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CC76-6568-4D3A-86EE-BECC680998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2" y="955320"/>
            <a:ext cx="4000887" cy="350308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03A6-FC9F-41C6-8F72-4893D75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4" y="1410543"/>
            <a:ext cx="4018831" cy="4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7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C1C7EE40-EBBF-403F-B0EC-9E34FE30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918" y="3705711"/>
            <a:ext cx="4935557" cy="27722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hain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ound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</a:t>
            </a:r>
            <a:r>
              <a:rPr lang="en-US" sz="3600" kern="15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rrest</a:t>
            </a:r>
          </a:p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kern="150" dirty="0">
                <a:latin typeface="Arial Black" panose="020B0A040201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imprisoned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FB55F-B614-41F9-A9AD-97B69892C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56" y="1456357"/>
            <a:ext cx="4185576" cy="169593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38833-1B91-4589-80EB-7EE89AB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2185690"/>
            <a:ext cx="4744237" cy="26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69E15-765B-4B1F-AFF6-BF0FD31A4069}"/>
              </a:ext>
            </a:extLst>
          </p:cNvPr>
          <p:cNvSpPr/>
          <p:nvPr/>
        </p:nvSpPr>
        <p:spPr>
          <a:xfrm>
            <a:off x="516835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60D20-1158-45A7-A38A-A556C27E5415}"/>
              </a:ext>
            </a:extLst>
          </p:cNvPr>
          <p:cNvSpPr/>
          <p:nvPr/>
        </p:nvSpPr>
        <p:spPr>
          <a:xfrm>
            <a:off x="6367670" y="583096"/>
            <a:ext cx="5168348" cy="5976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6DB6-3723-4911-90D8-CF7E814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4" y="1688943"/>
            <a:ext cx="3764378" cy="3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8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27219</TotalTime>
  <Words>1253</Words>
  <Application>Microsoft Office PowerPoint</Application>
  <PresentationFormat>Widescreen</PresentationFormat>
  <Paragraphs>646</Paragraphs>
  <Slides>488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496" baseType="lpstr">
      <vt:lpstr>Arial</vt:lpstr>
      <vt:lpstr>Arial Black</vt:lpstr>
      <vt:lpstr>Backsun7_21</vt:lpstr>
      <vt:lpstr>Calibri</vt:lpstr>
      <vt:lpstr>Calibri Light</vt:lpstr>
      <vt:lpstr>SUN</vt:lpstr>
      <vt:lpstr>SUN7_8_909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SUN Home Sign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Shirley Nutting</dc:creator>
  <cp:lastModifiedBy>Amy Ernst</cp:lastModifiedBy>
  <cp:revision>893</cp:revision>
  <dcterms:created xsi:type="dcterms:W3CDTF">2017-12-06T18:15:29Z</dcterms:created>
  <dcterms:modified xsi:type="dcterms:W3CDTF">2024-08-23T16:10:12Z</dcterms:modified>
</cp:coreProperties>
</file>